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 id="2147483692" r:id="rId5"/>
    <p:sldMasterId id="2147483708" r:id="rId6"/>
  </p:sldMasterIdLst>
  <p:notesMasterIdLst>
    <p:notesMasterId r:id="rId31"/>
  </p:notesMasterIdLst>
  <p:handoutMasterIdLst>
    <p:handoutMasterId r:id="rId32"/>
  </p:handoutMasterIdLst>
  <p:sldIdLst>
    <p:sldId id="256" r:id="rId7"/>
    <p:sldId id="659" r:id="rId8"/>
    <p:sldId id="738" r:id="rId9"/>
    <p:sldId id="709" r:id="rId10"/>
    <p:sldId id="661" r:id="rId11"/>
    <p:sldId id="662" r:id="rId12"/>
    <p:sldId id="734" r:id="rId13"/>
    <p:sldId id="736" r:id="rId14"/>
    <p:sldId id="663" r:id="rId15"/>
    <p:sldId id="667" r:id="rId16"/>
    <p:sldId id="739" r:id="rId17"/>
    <p:sldId id="710" r:id="rId18"/>
    <p:sldId id="749" r:id="rId19"/>
    <p:sldId id="668" r:id="rId20"/>
    <p:sldId id="748" r:id="rId21"/>
    <p:sldId id="782" r:id="rId22"/>
    <p:sldId id="783" r:id="rId23"/>
    <p:sldId id="784" r:id="rId24"/>
    <p:sldId id="670" r:id="rId25"/>
    <p:sldId id="722" r:id="rId26"/>
    <p:sldId id="676" r:id="rId27"/>
    <p:sldId id="682" r:id="rId28"/>
    <p:sldId id="680" r:id="rId29"/>
    <p:sldId id="660" r:id="rId3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432" userDrawn="1">
          <p15:clr>
            <a:srgbClr val="A4A3A4"/>
          </p15:clr>
        </p15:guide>
        <p15:guide id="3" pos="3912" userDrawn="1">
          <p15:clr>
            <a:srgbClr val="A4A3A4"/>
          </p15:clr>
        </p15:guide>
        <p15:guide id="4" pos="55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binson, Phyllis, CIV, DCSA" initials="RPCD" lastIdx="3" clrIdx="6">
    <p:extLst>
      <p:ext uri="{19B8F6BF-5375-455C-9EA6-DF929625EA0E}">
        <p15:presenceInfo xmlns:p15="http://schemas.microsoft.com/office/powerpoint/2012/main" userId="S-1-5-21-4200320441-888001299-2050902117-47517" providerId="AD"/>
      </p:ext>
    </p:extLst>
  </p:cmAuthor>
  <p:cmAuthor id="1" name="Rebecca Moran" initials="RM" lastIdx="3" clrIdx="0">
    <p:extLst>
      <p:ext uri="{19B8F6BF-5375-455C-9EA6-DF929625EA0E}">
        <p15:presenceInfo xmlns:p15="http://schemas.microsoft.com/office/powerpoint/2012/main" userId="S::Rebecca.Moran@barbaricum.com::8649bb43-b5c2-4a74-b65e-97f6be52fbed" providerId="AD"/>
      </p:ext>
    </p:extLst>
  </p:cmAuthor>
  <p:cmAuthor id="8" name="Young, Brett, CIV, DCSA" initials="YBCD" lastIdx="1" clrIdx="7">
    <p:extLst>
      <p:ext uri="{19B8F6BF-5375-455C-9EA6-DF929625EA0E}">
        <p15:presenceInfo xmlns:p15="http://schemas.microsoft.com/office/powerpoint/2012/main" userId="S-1-5-21-4200320441-888001299-2050902117-4061" providerId="AD"/>
      </p:ext>
    </p:extLst>
  </p:cmAuthor>
  <p:cmAuthor id="2" name="Karin Drinkhall" initials="KD" lastIdx="39" clrIdx="1">
    <p:extLst>
      <p:ext uri="{19B8F6BF-5375-455C-9EA6-DF929625EA0E}">
        <p15:presenceInfo xmlns:p15="http://schemas.microsoft.com/office/powerpoint/2012/main" userId="S::karin.drinkhall@barbaricum.com::c4d23764-2ccd-442c-8ab8-30ec7b3028b3" providerId="AD"/>
      </p:ext>
    </p:extLst>
  </p:cmAuthor>
  <p:cmAuthor id="9" name="Block, Janine, CTR, DCSA" initials="BJCD" lastIdx="2" clrIdx="8">
    <p:extLst>
      <p:ext uri="{19B8F6BF-5375-455C-9EA6-DF929625EA0E}">
        <p15:presenceInfo xmlns:p15="http://schemas.microsoft.com/office/powerpoint/2012/main" userId="S-1-5-21-4200320441-888001299-2050902117-71333" providerId="AD"/>
      </p:ext>
    </p:extLst>
  </p:cmAuthor>
  <p:cmAuthor id="3" name="Cady Susswein" initials="CS" lastIdx="16" clrIdx="2">
    <p:extLst>
      <p:ext uri="{19B8F6BF-5375-455C-9EA6-DF929625EA0E}">
        <p15:presenceInfo xmlns:p15="http://schemas.microsoft.com/office/powerpoint/2012/main" userId="S-1-5-21-1382969165-1514556056-3839793607-4237" providerId="AD"/>
      </p:ext>
    </p:extLst>
  </p:cmAuthor>
  <p:cmAuthor id="10" name="Dedelow, Scott H CIV DCSA DCSA (USA)" initials="DSHCDD(" lastIdx="2" clrIdx="9">
    <p:extLst>
      <p:ext uri="{19B8F6BF-5375-455C-9EA6-DF929625EA0E}">
        <p15:presenceInfo xmlns:p15="http://schemas.microsoft.com/office/powerpoint/2012/main" userId="Dedelow, Scott H CIV DCSA DCSA (USA)" providerId="None"/>
      </p:ext>
    </p:extLst>
  </p:cmAuthor>
  <p:cmAuthor id="4" name="Adam Genest" initials="AG" lastIdx="4" clrIdx="3">
    <p:extLst>
      <p:ext uri="{19B8F6BF-5375-455C-9EA6-DF929625EA0E}">
        <p15:presenceInfo xmlns:p15="http://schemas.microsoft.com/office/powerpoint/2012/main" userId="S-1-5-21-1382969165-1514556056-3839793607-4246" providerId="AD"/>
      </p:ext>
    </p:extLst>
  </p:cmAuthor>
  <p:cmAuthor id="5" name="McGovern, Cindy, CIV, DSS" initials="MCCD" lastIdx="11" clrIdx="4">
    <p:extLst>
      <p:ext uri="{19B8F6BF-5375-455C-9EA6-DF929625EA0E}">
        <p15:presenceInfo xmlns:p15="http://schemas.microsoft.com/office/powerpoint/2012/main" userId="McGovern, Cindy, CIV, DSS" providerId="None"/>
      </p:ext>
    </p:extLst>
  </p:cmAuthor>
  <p:cmAuthor id="6" name="Worley, Jamie, CIV, DCSA" initials="WJCD" lastIdx="17" clrIdx="5">
    <p:extLst>
      <p:ext uri="{19B8F6BF-5375-455C-9EA6-DF929625EA0E}">
        <p15:presenceInfo xmlns:p15="http://schemas.microsoft.com/office/powerpoint/2012/main" userId="S-1-5-21-4200320441-888001299-2050902117-408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B46"/>
    <a:srgbClr val="7C7937"/>
    <a:srgbClr val="082F49"/>
    <a:srgbClr val="248AC5"/>
    <a:srgbClr val="DBB94F"/>
    <a:srgbClr val="4370A5"/>
    <a:srgbClr val="233D5F"/>
    <a:srgbClr val="185B75"/>
    <a:srgbClr val="B9CDE5"/>
    <a:srgbClr val="4A7E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C0890E-9FFD-4F55-A4B0-820BFE4FD2A2}" v="1" dt="2023-04-19T18:14:04.88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0" autoAdjust="0"/>
    <p:restoredTop sz="96336" autoAdjust="0"/>
  </p:normalViewPr>
  <p:slideViewPr>
    <p:cSldViewPr snapToGrid="0">
      <p:cViewPr varScale="1">
        <p:scale>
          <a:sx n="63" d="100"/>
          <a:sy n="63" d="100"/>
        </p:scale>
        <p:origin x="1248" y="56"/>
      </p:cViewPr>
      <p:guideLst>
        <p:guide orient="horz" pos="864"/>
        <p:guide pos="432"/>
        <p:guide pos="3912"/>
        <p:guide pos="559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2280"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Selvy" userId="a85443454845a3fb" providerId="LiveId" clId="{DDC0890E-9FFD-4F55-A4B0-820BFE4FD2A2}"/>
    <pc:docChg chg="modSld">
      <pc:chgData name="Pamela Selvy" userId="a85443454845a3fb" providerId="LiveId" clId="{DDC0890E-9FFD-4F55-A4B0-820BFE4FD2A2}" dt="2023-04-19T18:14:25.526" v="216" actId="1076"/>
      <pc:docMkLst>
        <pc:docMk/>
      </pc:docMkLst>
      <pc:sldChg chg="addSp modSp mod">
        <pc:chgData name="Pamela Selvy" userId="a85443454845a3fb" providerId="LiveId" clId="{DDC0890E-9FFD-4F55-A4B0-820BFE4FD2A2}" dt="2023-04-19T18:14:25.526" v="216" actId="1076"/>
        <pc:sldMkLst>
          <pc:docMk/>
          <pc:sldMk cId="3279694621" sldId="256"/>
        </pc:sldMkLst>
        <pc:spChg chg="mod">
          <ac:chgData name="Pamela Selvy" userId="a85443454845a3fb" providerId="LiveId" clId="{DDC0890E-9FFD-4F55-A4B0-820BFE4FD2A2}" dt="2023-04-19T18:11:50.557" v="209" actId="20577"/>
          <ac:spMkLst>
            <pc:docMk/>
            <pc:sldMk cId="3279694621" sldId="256"/>
            <ac:spMk id="9" creationId="{6276570D-32D2-4A9B-88F1-F825ED6E9648}"/>
          </ac:spMkLst>
        </pc:spChg>
        <pc:picChg chg="add mod">
          <ac:chgData name="Pamela Selvy" userId="a85443454845a3fb" providerId="LiveId" clId="{DDC0890E-9FFD-4F55-A4B0-820BFE4FD2A2}" dt="2023-04-19T18:14:25.526" v="216" actId="1076"/>
          <ac:picMkLst>
            <pc:docMk/>
            <pc:sldMk cId="3279694621" sldId="256"/>
            <ac:picMk id="3" creationId="{97931466-525B-0286-280C-638FB007F9C1}"/>
          </ac:picMkLst>
        </pc:picChg>
      </pc:sldChg>
      <pc:sldChg chg="modSp mod">
        <pc:chgData name="Pamela Selvy" userId="a85443454845a3fb" providerId="LiveId" clId="{DDC0890E-9FFD-4F55-A4B0-820BFE4FD2A2}" dt="2023-04-19T18:10:30.572" v="173" actId="20577"/>
        <pc:sldMkLst>
          <pc:docMk/>
          <pc:sldMk cId="4222653317" sldId="660"/>
        </pc:sldMkLst>
        <pc:spChg chg="mod">
          <ac:chgData name="Pamela Selvy" userId="a85443454845a3fb" providerId="LiveId" clId="{DDC0890E-9FFD-4F55-A4B0-820BFE4FD2A2}" dt="2023-04-19T18:10:30.572" v="173" actId="20577"/>
          <ac:spMkLst>
            <pc:docMk/>
            <pc:sldMk cId="4222653317" sldId="660"/>
            <ac:spMk id="8" creationId="{00000000-0000-0000-0000-000000000000}"/>
          </ac:spMkLst>
        </pc:spChg>
      </pc:sldChg>
      <pc:sldChg chg="modSp mod">
        <pc:chgData name="Pamela Selvy" userId="a85443454845a3fb" providerId="LiveId" clId="{DDC0890E-9FFD-4F55-A4B0-820BFE4FD2A2}" dt="2023-04-18T12:36:11.320" v="39" actId="20577"/>
        <pc:sldMkLst>
          <pc:docMk/>
          <pc:sldMk cId="1933473851" sldId="663"/>
        </pc:sldMkLst>
        <pc:spChg chg="mod">
          <ac:chgData name="Pamela Selvy" userId="a85443454845a3fb" providerId="LiveId" clId="{DDC0890E-9FFD-4F55-A4B0-820BFE4FD2A2}" dt="2023-04-18T12:36:11.320" v="39" actId="20577"/>
          <ac:spMkLst>
            <pc:docMk/>
            <pc:sldMk cId="1933473851" sldId="663"/>
            <ac:spMk id="21" creationId="{BD6904F7-0745-4FBE-8D1F-BDC81D7E0D7B}"/>
          </ac:spMkLst>
        </pc:spChg>
        <pc:picChg chg="mod">
          <ac:chgData name="Pamela Selvy" userId="a85443454845a3fb" providerId="LiveId" clId="{DDC0890E-9FFD-4F55-A4B0-820BFE4FD2A2}" dt="2023-04-18T11:28:47.664" v="15" actId="1076"/>
          <ac:picMkLst>
            <pc:docMk/>
            <pc:sldMk cId="1933473851" sldId="663"/>
            <ac:picMk id="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A2303-A828-4868-BCD2-43E6ADBA1714}"/>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dirty="0"/>
              <a:t>UNCLASSIFIED</a:t>
            </a:r>
          </a:p>
        </p:txBody>
      </p:sp>
      <p:sp>
        <p:nvSpPr>
          <p:cNvPr id="3" name="Date Placeholder 2">
            <a:extLst>
              <a:ext uri="{FF2B5EF4-FFF2-40B4-BE49-F238E27FC236}">
                <a16:creationId xmlns:a16="http://schemas.microsoft.com/office/drawing/2014/main" id="{C4465AD4-7C1C-481B-9B1B-4775FC264E7D}"/>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41050DF1-B193-47D9-AEA7-8FA64C7DA567}" type="datetimeFigureOut">
              <a:rPr lang="en-US" smtClean="0"/>
              <a:t>4/18/2023</a:t>
            </a:fld>
            <a:endParaRPr lang="en-US" dirty="0"/>
          </a:p>
        </p:txBody>
      </p:sp>
      <p:sp>
        <p:nvSpPr>
          <p:cNvPr id="4" name="Footer Placeholder 3">
            <a:extLst>
              <a:ext uri="{FF2B5EF4-FFF2-40B4-BE49-F238E27FC236}">
                <a16:creationId xmlns:a16="http://schemas.microsoft.com/office/drawing/2014/main" id="{3B66AD05-A455-4CBD-A44B-4AE539CC5526}"/>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r>
              <a:rPr lang="en-US" dirty="0"/>
              <a:t>UNCLASSIFIED</a:t>
            </a:r>
          </a:p>
        </p:txBody>
      </p:sp>
      <p:sp>
        <p:nvSpPr>
          <p:cNvPr id="5" name="Slide Number Placeholder 4">
            <a:extLst>
              <a:ext uri="{FF2B5EF4-FFF2-40B4-BE49-F238E27FC236}">
                <a16:creationId xmlns:a16="http://schemas.microsoft.com/office/drawing/2014/main" id="{AB01C8A2-8249-478E-A411-E502EF845655}"/>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63C07AFA-A8CC-4461-899E-76FF8C518BC3}" type="slidenum">
              <a:rPr lang="en-US" smtClean="0"/>
              <a:t>‹#›</a:t>
            </a:fld>
            <a:endParaRPr lang="en-US" dirty="0"/>
          </a:p>
        </p:txBody>
      </p:sp>
    </p:spTree>
    <p:extLst>
      <p:ext uri="{BB962C8B-B14F-4D97-AF65-F5344CB8AC3E}">
        <p14:creationId xmlns:p14="http://schemas.microsoft.com/office/powerpoint/2010/main" val="35766275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dirty="0"/>
              <a:t>UNCLASSIFIED</a:t>
            </a:r>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E5BC464-4157-45DD-9AF9-856C192248A6}" type="datetimeFigureOut">
              <a:rPr lang="en-US" smtClean="0"/>
              <a:t>4/18/2023</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r>
              <a:rPr lang="en-US" dirty="0"/>
              <a:t>UNCLASSIFIED</a:t>
            </a:r>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60B5419-D896-412E-9D97-3EB44132F001}" type="slidenum">
              <a:rPr lang="en-US" smtClean="0"/>
              <a:t>‹#›</a:t>
            </a:fld>
            <a:endParaRPr lang="en-US" dirty="0"/>
          </a:p>
        </p:txBody>
      </p:sp>
    </p:spTree>
    <p:extLst>
      <p:ext uri="{BB962C8B-B14F-4D97-AF65-F5344CB8AC3E}">
        <p14:creationId xmlns:p14="http://schemas.microsoft.com/office/powerpoint/2010/main" val="11014464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1</a:t>
            </a:fld>
            <a:endParaRPr lang="en-US" dirty="0"/>
          </a:p>
        </p:txBody>
      </p:sp>
    </p:spTree>
    <p:extLst>
      <p:ext uri="{BB962C8B-B14F-4D97-AF65-F5344CB8AC3E}">
        <p14:creationId xmlns:p14="http://schemas.microsoft.com/office/powerpoint/2010/main" val="1886804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10</a:t>
            </a:fld>
            <a:endParaRPr lang="en-US" dirty="0"/>
          </a:p>
        </p:txBody>
      </p:sp>
    </p:spTree>
    <p:extLst>
      <p:ext uri="{BB962C8B-B14F-4D97-AF65-F5344CB8AC3E}">
        <p14:creationId xmlns:p14="http://schemas.microsoft.com/office/powerpoint/2010/main" val="2600535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1000"/>
              </a:spcBef>
              <a:buSzPct val="80000"/>
              <a:buFont typeface="Courier New" panose="02070309020205020404" pitchFamily="49" charset="0"/>
              <a:buChar char="o"/>
            </a:pPr>
            <a:endParaRPr lang="en-US" sz="2200" dirty="0"/>
          </a:p>
          <a:p>
            <a:pPr marL="457200" lvl="1" indent="0" algn="r">
              <a:spcBef>
                <a:spcPts val="1000"/>
              </a:spcBef>
              <a:buSzPct val="80000"/>
              <a:buNone/>
            </a:pPr>
            <a:r>
              <a:rPr lang="en-US" sz="2200" dirty="0"/>
              <a:t>(More next p</a:t>
            </a:r>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11</a:t>
            </a:fld>
            <a:endParaRPr lang="en-US" dirty="0"/>
          </a:p>
        </p:txBody>
      </p:sp>
    </p:spTree>
    <p:extLst>
      <p:ext uri="{BB962C8B-B14F-4D97-AF65-F5344CB8AC3E}">
        <p14:creationId xmlns:p14="http://schemas.microsoft.com/office/powerpoint/2010/main" val="3810787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12</a:t>
            </a:fld>
            <a:endParaRPr lang="en-US" dirty="0"/>
          </a:p>
        </p:txBody>
      </p:sp>
    </p:spTree>
    <p:extLst>
      <p:ext uri="{BB962C8B-B14F-4D97-AF65-F5344CB8AC3E}">
        <p14:creationId xmlns:p14="http://schemas.microsoft.com/office/powerpoint/2010/main" val="296968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13</a:t>
            </a:fld>
            <a:endParaRPr lang="en-US" dirty="0"/>
          </a:p>
        </p:txBody>
      </p:sp>
    </p:spTree>
    <p:extLst>
      <p:ext uri="{BB962C8B-B14F-4D97-AF65-F5344CB8AC3E}">
        <p14:creationId xmlns:p14="http://schemas.microsoft.com/office/powerpoint/2010/main" val="1815031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14</a:t>
            </a:fld>
            <a:endParaRPr lang="en-US" dirty="0"/>
          </a:p>
        </p:txBody>
      </p:sp>
    </p:spTree>
    <p:extLst>
      <p:ext uri="{BB962C8B-B14F-4D97-AF65-F5344CB8AC3E}">
        <p14:creationId xmlns:p14="http://schemas.microsoft.com/office/powerpoint/2010/main" val="3146858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15</a:t>
            </a:fld>
            <a:endParaRPr lang="en-US" dirty="0"/>
          </a:p>
        </p:txBody>
      </p:sp>
    </p:spTree>
    <p:extLst>
      <p:ext uri="{BB962C8B-B14F-4D97-AF65-F5344CB8AC3E}">
        <p14:creationId xmlns:p14="http://schemas.microsoft.com/office/powerpoint/2010/main" val="1874238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16</a:t>
            </a:fld>
            <a:endParaRPr lang="en-US" dirty="0"/>
          </a:p>
        </p:txBody>
      </p:sp>
    </p:spTree>
    <p:extLst>
      <p:ext uri="{BB962C8B-B14F-4D97-AF65-F5344CB8AC3E}">
        <p14:creationId xmlns:p14="http://schemas.microsoft.com/office/powerpoint/2010/main" val="3545413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a:p>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17</a:t>
            </a:fld>
            <a:endParaRPr lang="en-US" dirty="0"/>
          </a:p>
        </p:txBody>
      </p:sp>
    </p:spTree>
    <p:extLst>
      <p:ext uri="{BB962C8B-B14F-4D97-AF65-F5344CB8AC3E}">
        <p14:creationId xmlns:p14="http://schemas.microsoft.com/office/powerpoint/2010/main" val="2492043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18</a:t>
            </a:fld>
            <a:endParaRPr lang="en-US" dirty="0"/>
          </a:p>
        </p:txBody>
      </p:sp>
    </p:spTree>
    <p:extLst>
      <p:ext uri="{BB962C8B-B14F-4D97-AF65-F5344CB8AC3E}">
        <p14:creationId xmlns:p14="http://schemas.microsoft.com/office/powerpoint/2010/main" val="2914694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19</a:t>
            </a:fld>
            <a:endParaRPr lang="en-US" dirty="0"/>
          </a:p>
        </p:txBody>
      </p:sp>
    </p:spTree>
    <p:extLst>
      <p:ext uri="{BB962C8B-B14F-4D97-AF65-F5344CB8AC3E}">
        <p14:creationId xmlns:p14="http://schemas.microsoft.com/office/powerpoint/2010/main" val="19111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2</a:t>
            </a:fld>
            <a:endParaRPr lang="en-US" dirty="0"/>
          </a:p>
        </p:txBody>
      </p:sp>
    </p:spTree>
    <p:extLst>
      <p:ext uri="{BB962C8B-B14F-4D97-AF65-F5344CB8AC3E}">
        <p14:creationId xmlns:p14="http://schemas.microsoft.com/office/powerpoint/2010/main" val="550827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20</a:t>
            </a:fld>
            <a:endParaRPr lang="en-US" dirty="0"/>
          </a:p>
        </p:txBody>
      </p:sp>
    </p:spTree>
    <p:extLst>
      <p:ext uri="{BB962C8B-B14F-4D97-AF65-F5344CB8AC3E}">
        <p14:creationId xmlns:p14="http://schemas.microsoft.com/office/powerpoint/2010/main" val="994931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F60B5419-D896-412E-9D97-3EB44132F001}" type="slidenum">
              <a:rPr lang="en-US" smtClean="0"/>
              <a:t>21</a:t>
            </a:fld>
            <a:endParaRPr lang="en-US" dirty="0"/>
          </a:p>
        </p:txBody>
      </p:sp>
    </p:spTree>
    <p:extLst>
      <p:ext uri="{BB962C8B-B14F-4D97-AF65-F5344CB8AC3E}">
        <p14:creationId xmlns:p14="http://schemas.microsoft.com/office/powerpoint/2010/main" val="3282818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
        <p:nvSpPr>
          <p:cNvPr id="4" name="Slide Number Placeholder 3"/>
          <p:cNvSpPr>
            <a:spLocks noGrp="1"/>
          </p:cNvSpPr>
          <p:nvPr>
            <p:ph type="sldNum" sz="quarter" idx="5"/>
          </p:nvPr>
        </p:nvSpPr>
        <p:spPr/>
        <p:txBody>
          <a:bodyPr/>
          <a:lstStyle/>
          <a:p>
            <a:fld id="{F60B5419-D896-412E-9D97-3EB44132F001}" type="slidenum">
              <a:rPr lang="en-US" smtClean="0"/>
              <a:t>22</a:t>
            </a:fld>
            <a:endParaRPr lang="en-US" dirty="0"/>
          </a:p>
        </p:txBody>
      </p:sp>
    </p:spTree>
    <p:extLst>
      <p:ext uri="{BB962C8B-B14F-4D97-AF65-F5344CB8AC3E}">
        <p14:creationId xmlns:p14="http://schemas.microsoft.com/office/powerpoint/2010/main" val="3209613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aseline="0" dirty="0"/>
          </a:p>
        </p:txBody>
      </p:sp>
      <p:sp>
        <p:nvSpPr>
          <p:cNvPr id="4" name="Slide Number Placeholder 3"/>
          <p:cNvSpPr>
            <a:spLocks noGrp="1"/>
          </p:cNvSpPr>
          <p:nvPr>
            <p:ph type="sldNum" sz="quarter" idx="5"/>
          </p:nvPr>
        </p:nvSpPr>
        <p:spPr/>
        <p:txBody>
          <a:bodyPr/>
          <a:lstStyle/>
          <a:p>
            <a:fld id="{F60B5419-D896-412E-9D97-3EB44132F001}" type="slidenum">
              <a:rPr lang="en-US" smtClean="0"/>
              <a:t>23</a:t>
            </a:fld>
            <a:endParaRPr lang="en-US" dirty="0"/>
          </a:p>
        </p:txBody>
      </p:sp>
    </p:spTree>
    <p:extLst>
      <p:ext uri="{BB962C8B-B14F-4D97-AF65-F5344CB8AC3E}">
        <p14:creationId xmlns:p14="http://schemas.microsoft.com/office/powerpoint/2010/main" val="4273312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0B5419-D896-412E-9D97-3EB44132F001}" type="slidenum">
              <a:rPr lang="en-US" smtClean="0"/>
              <a:t>24</a:t>
            </a:fld>
            <a:endParaRPr lang="en-US" dirty="0"/>
          </a:p>
        </p:txBody>
      </p:sp>
    </p:spTree>
    <p:extLst>
      <p:ext uri="{BB962C8B-B14F-4D97-AF65-F5344CB8AC3E}">
        <p14:creationId xmlns:p14="http://schemas.microsoft.com/office/powerpoint/2010/main" val="3862663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3</a:t>
            </a:fld>
            <a:endParaRPr lang="en-US" dirty="0"/>
          </a:p>
        </p:txBody>
      </p:sp>
    </p:spTree>
    <p:extLst>
      <p:ext uri="{BB962C8B-B14F-4D97-AF65-F5344CB8AC3E}">
        <p14:creationId xmlns:p14="http://schemas.microsoft.com/office/powerpoint/2010/main" val="1419509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4</a:t>
            </a:fld>
            <a:endParaRPr lang="en-US" dirty="0"/>
          </a:p>
        </p:txBody>
      </p:sp>
    </p:spTree>
    <p:extLst>
      <p:ext uri="{BB962C8B-B14F-4D97-AF65-F5344CB8AC3E}">
        <p14:creationId xmlns:p14="http://schemas.microsoft.com/office/powerpoint/2010/main" val="580766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5</a:t>
            </a:fld>
            <a:endParaRPr lang="en-US" dirty="0"/>
          </a:p>
        </p:txBody>
      </p:sp>
    </p:spTree>
    <p:extLst>
      <p:ext uri="{BB962C8B-B14F-4D97-AF65-F5344CB8AC3E}">
        <p14:creationId xmlns:p14="http://schemas.microsoft.com/office/powerpoint/2010/main" val="3217470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6</a:t>
            </a:fld>
            <a:endParaRPr lang="en-US" dirty="0"/>
          </a:p>
        </p:txBody>
      </p:sp>
    </p:spTree>
    <p:extLst>
      <p:ext uri="{BB962C8B-B14F-4D97-AF65-F5344CB8AC3E}">
        <p14:creationId xmlns:p14="http://schemas.microsoft.com/office/powerpoint/2010/main" val="1420958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7</a:t>
            </a:fld>
            <a:endParaRPr lang="en-US" dirty="0"/>
          </a:p>
        </p:txBody>
      </p:sp>
    </p:spTree>
    <p:extLst>
      <p:ext uri="{BB962C8B-B14F-4D97-AF65-F5344CB8AC3E}">
        <p14:creationId xmlns:p14="http://schemas.microsoft.com/office/powerpoint/2010/main" val="744290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8</a:t>
            </a:fld>
            <a:endParaRPr lang="en-US" dirty="0"/>
          </a:p>
        </p:txBody>
      </p:sp>
    </p:spTree>
    <p:extLst>
      <p:ext uri="{BB962C8B-B14F-4D97-AF65-F5344CB8AC3E}">
        <p14:creationId xmlns:p14="http://schemas.microsoft.com/office/powerpoint/2010/main" val="1846781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F60B5419-D896-412E-9D97-3EB44132F001}" type="slidenum">
              <a:rPr lang="en-US" smtClean="0"/>
              <a:t>9</a:t>
            </a:fld>
            <a:endParaRPr lang="en-US" dirty="0"/>
          </a:p>
        </p:txBody>
      </p:sp>
    </p:spTree>
    <p:extLst>
      <p:ext uri="{BB962C8B-B14F-4D97-AF65-F5344CB8AC3E}">
        <p14:creationId xmlns:p14="http://schemas.microsoft.com/office/powerpoint/2010/main" val="835167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5CF7A21-577F-4C10-A626-B594A5E84BDD}"/>
              </a:ext>
            </a:extLst>
          </p:cNvPr>
          <p:cNvSpPr>
            <a:spLocks noGrp="1"/>
          </p:cNvSpPr>
          <p:nvPr>
            <p:ph type="dt" sz="half" idx="10"/>
          </p:nvPr>
        </p:nvSpPr>
        <p:spPr/>
        <p:txBody>
          <a:bodyPr/>
          <a:lstStyle/>
          <a:p>
            <a:r>
              <a:rPr lang="en-US" dirty="0"/>
              <a:t>7/3/2019</a:t>
            </a:r>
          </a:p>
        </p:txBody>
      </p:sp>
      <p:sp>
        <p:nvSpPr>
          <p:cNvPr id="5" name="Footer Placeholder 4">
            <a:extLst>
              <a:ext uri="{FF2B5EF4-FFF2-40B4-BE49-F238E27FC236}">
                <a16:creationId xmlns:a16="http://schemas.microsoft.com/office/drawing/2014/main" id="{DB6F36E4-9E0C-4238-87AD-489D7A191D5B}"/>
              </a:ext>
            </a:extLst>
          </p:cNvPr>
          <p:cNvSpPr>
            <a:spLocks noGrp="1"/>
          </p:cNvSpPr>
          <p:nvPr>
            <p:ph type="ftr" sz="quarter" idx="11"/>
          </p:nvPr>
        </p:nvSpPr>
        <p:spPr/>
        <p:txBody>
          <a:bodyPr/>
          <a:lstStyle>
            <a:lvl1pPr>
              <a:defRPr sz="1100"/>
            </a:lvl1pPr>
          </a:lstStyle>
          <a:p>
            <a:r>
              <a:rPr lang="en-US" dirty="0"/>
              <a:t>ADD CLASSIFICATION HERE</a:t>
            </a:r>
          </a:p>
        </p:txBody>
      </p:sp>
      <p:sp>
        <p:nvSpPr>
          <p:cNvPr id="7" name="Title 1">
            <a:extLst>
              <a:ext uri="{FF2B5EF4-FFF2-40B4-BE49-F238E27FC236}">
                <a16:creationId xmlns:a16="http://schemas.microsoft.com/office/drawing/2014/main" id="{AB0EE162-D9AD-4C6B-9E7C-2FCD73B3C273}"/>
              </a:ext>
            </a:extLst>
          </p:cNvPr>
          <p:cNvSpPr>
            <a:spLocks noGrp="1"/>
          </p:cNvSpPr>
          <p:nvPr>
            <p:ph type="ctrTitle" hasCustomPrompt="1"/>
          </p:nvPr>
        </p:nvSpPr>
        <p:spPr>
          <a:xfrm>
            <a:off x="1188720" y="847587"/>
            <a:ext cx="6766560" cy="2223444"/>
          </a:xfrm>
        </p:spPr>
        <p:txBody>
          <a:bodyPr tIns="0" bIns="0" anchor="b">
            <a:normAutofit/>
          </a:bodyPr>
          <a:lstStyle>
            <a:lvl1pPr algn="ctr">
              <a:defRPr sz="6000" b="1" cap="all" baseline="0">
                <a:solidFill>
                  <a:srgbClr val="022B46"/>
                </a:solidFill>
                <a:latin typeface="Calibri" panose="020F0502020204030204" pitchFamily="34" charset="0"/>
                <a:cs typeface="Calibri" panose="020F0502020204030204" pitchFamily="34" charset="0"/>
              </a:defRPr>
            </a:lvl1pPr>
          </a:lstStyle>
          <a:p>
            <a:r>
              <a:rPr lang="en-US" dirty="0"/>
              <a:t>TITLE HERE</a:t>
            </a:r>
          </a:p>
        </p:txBody>
      </p:sp>
      <p:sp>
        <p:nvSpPr>
          <p:cNvPr id="8" name="Content Placeholder 9">
            <a:extLst>
              <a:ext uri="{FF2B5EF4-FFF2-40B4-BE49-F238E27FC236}">
                <a16:creationId xmlns:a16="http://schemas.microsoft.com/office/drawing/2014/main" id="{733A8D14-EA56-468D-844A-4A8391E3783A}"/>
              </a:ext>
            </a:extLst>
          </p:cNvPr>
          <p:cNvSpPr>
            <a:spLocks noGrp="1"/>
          </p:cNvSpPr>
          <p:nvPr>
            <p:ph sz="quarter" idx="19" hasCustomPrompt="1"/>
          </p:nvPr>
        </p:nvSpPr>
        <p:spPr>
          <a:xfrm>
            <a:off x="1188720" y="3063240"/>
            <a:ext cx="6765925" cy="674688"/>
          </a:xfrm>
        </p:spPr>
        <p:txBody>
          <a:bodyPr>
            <a:normAutofit/>
          </a:bodyPr>
          <a:lstStyle>
            <a:lvl1pPr marL="0" indent="0" algn="ctr">
              <a:buNone/>
              <a:defRPr sz="2800" b="0" i="0" cap="all" baseline="0">
                <a:solidFill>
                  <a:srgbClr val="022B46"/>
                </a:solidFill>
                <a:latin typeface="Calibri" panose="020F0502020204030204" pitchFamily="34" charset="0"/>
                <a:cs typeface="Calibri" panose="020F0502020204030204" pitchFamily="34" charset="0"/>
              </a:defRPr>
            </a:lvl1pPr>
          </a:lstStyle>
          <a:p>
            <a:pPr lvl="0"/>
            <a:r>
              <a:rPr lang="en-US" dirty="0"/>
              <a:t>SUBTITLE HERE</a:t>
            </a:r>
          </a:p>
        </p:txBody>
      </p:sp>
      <p:sp>
        <p:nvSpPr>
          <p:cNvPr id="9" name="Subtitle 2">
            <a:extLst>
              <a:ext uri="{FF2B5EF4-FFF2-40B4-BE49-F238E27FC236}">
                <a16:creationId xmlns:a16="http://schemas.microsoft.com/office/drawing/2014/main" id="{3FB3A57E-8894-41D7-B2EA-DD1CE9604D0A}"/>
              </a:ext>
            </a:extLst>
          </p:cNvPr>
          <p:cNvSpPr>
            <a:spLocks noGrp="1"/>
          </p:cNvSpPr>
          <p:nvPr>
            <p:ph type="subTitle" idx="1" hasCustomPrompt="1"/>
          </p:nvPr>
        </p:nvSpPr>
        <p:spPr>
          <a:xfrm>
            <a:off x="436626" y="5336236"/>
            <a:ext cx="3624628" cy="674178"/>
          </a:xfrm>
        </p:spPr>
        <p:txBody>
          <a:bodyPr anchor="ctr">
            <a:normAutofit/>
          </a:bodyPr>
          <a:lstStyle>
            <a:lvl1pPr marL="0" indent="0" algn="l">
              <a:lnSpc>
                <a:spcPct val="100000"/>
              </a:lnSpc>
              <a:spcBef>
                <a:spcPts val="0"/>
              </a:spcBef>
              <a:buNone/>
              <a:defRPr sz="1800" b="1">
                <a:solidFill>
                  <a:srgbClr val="022B4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Name</a:t>
            </a:r>
          </a:p>
        </p:txBody>
      </p:sp>
      <p:sp>
        <p:nvSpPr>
          <p:cNvPr id="10" name="Text Placeholder 4">
            <a:extLst>
              <a:ext uri="{FF2B5EF4-FFF2-40B4-BE49-F238E27FC236}">
                <a16:creationId xmlns:a16="http://schemas.microsoft.com/office/drawing/2014/main" id="{21D40AFB-D374-4353-9FE6-84D16B679E42}"/>
              </a:ext>
            </a:extLst>
          </p:cNvPr>
          <p:cNvSpPr>
            <a:spLocks noGrp="1"/>
          </p:cNvSpPr>
          <p:nvPr>
            <p:ph type="body" sz="quarter" idx="17" hasCustomPrompt="1"/>
          </p:nvPr>
        </p:nvSpPr>
        <p:spPr>
          <a:xfrm>
            <a:off x="3028950" y="-926"/>
            <a:ext cx="3086100" cy="338859"/>
          </a:xfrm>
        </p:spPr>
        <p:txBody>
          <a:bodyPr anchor="b">
            <a:normAutofit/>
          </a:bodyPr>
          <a:lstStyle>
            <a:lvl1pPr marL="0" indent="0" algn="ctr">
              <a:buNone/>
              <a:defRPr sz="1100" b="1">
                <a:solidFill>
                  <a:schemeClr val="bg1">
                    <a:lumMod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pic>
        <p:nvPicPr>
          <p:cNvPr id="13" name="Picture 12">
            <a:extLst>
              <a:ext uri="{FF2B5EF4-FFF2-40B4-BE49-F238E27FC236}">
                <a16:creationId xmlns:a16="http://schemas.microsoft.com/office/drawing/2014/main" id="{994B1B27-0E97-485A-A5D3-ABFE21E861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23829"/>
            <a:ext cx="8884227" cy="2228176"/>
          </a:xfrm>
          <a:prstGeom prst="rect">
            <a:avLst/>
          </a:prstGeom>
        </p:spPr>
      </p:pic>
    </p:spTree>
    <p:extLst>
      <p:ext uri="{BB962C8B-B14F-4D97-AF65-F5344CB8AC3E}">
        <p14:creationId xmlns:p14="http://schemas.microsoft.com/office/powerpoint/2010/main" val="43909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97280"/>
            <a:ext cx="78867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7/3/2019</a:t>
            </a:r>
          </a:p>
        </p:txBody>
      </p:sp>
      <p:sp>
        <p:nvSpPr>
          <p:cNvPr id="5" name="Footer Placeholder 4"/>
          <p:cNvSpPr>
            <a:spLocks noGrp="1"/>
          </p:cNvSpPr>
          <p:nvPr>
            <p:ph type="ftr" sz="quarter" idx="11"/>
          </p:nvPr>
        </p:nvSpPr>
        <p:spPr/>
        <p:txBody>
          <a:bodyPr/>
          <a:lstStyle>
            <a:lvl1pPr>
              <a:defRPr/>
            </a:lvl1pPr>
          </a:lstStyle>
          <a:p>
            <a:r>
              <a:rPr lang="en-US" dirty="0"/>
              <a:t>ADD CLASSIFICATION HERE</a:t>
            </a:r>
          </a:p>
        </p:txBody>
      </p:sp>
      <p:sp>
        <p:nvSpPr>
          <p:cNvPr id="6" name="Slide Number Placeholder 5"/>
          <p:cNvSpPr>
            <a:spLocks noGrp="1"/>
          </p:cNvSpPr>
          <p:nvPr>
            <p:ph type="sldNum" sz="quarter" idx="12"/>
          </p:nvPr>
        </p:nvSpPr>
        <p:spPr/>
        <p:txBody>
          <a:bodyPr/>
          <a:lstStyle/>
          <a:p>
            <a:fld id="{B4935736-6DC4-47F4-9AC4-BE352C6182E9}" type="slidenum">
              <a:rPr lang="en-US" smtClean="0"/>
              <a:t>‹#›</a:t>
            </a:fld>
            <a:endParaRPr lang="en-US" dirty="0"/>
          </a:p>
        </p:txBody>
      </p:sp>
      <p:sp>
        <p:nvSpPr>
          <p:cNvPr id="7" name="Text Placeholder 4">
            <a:extLst>
              <a:ext uri="{FF2B5EF4-FFF2-40B4-BE49-F238E27FC236}">
                <a16:creationId xmlns:a16="http://schemas.microsoft.com/office/drawing/2014/main" id="{524ED0E8-897D-4E18-A06C-1A0F5902354A}"/>
              </a:ext>
            </a:extLst>
          </p:cNvPr>
          <p:cNvSpPr>
            <a:spLocks noGrp="1"/>
          </p:cNvSpPr>
          <p:nvPr>
            <p:ph type="body" sz="quarter" idx="17" hasCustomPrompt="1"/>
          </p:nvPr>
        </p:nvSpPr>
        <p:spPr>
          <a:xfrm>
            <a:off x="3028950" y="-926"/>
            <a:ext cx="3086100" cy="338859"/>
          </a:xfrm>
        </p:spPr>
        <p:txBody>
          <a:bodyPr anchor="b">
            <a:normAutofit/>
          </a:bodyPr>
          <a:lstStyle>
            <a:lvl1pPr marL="0" indent="0" algn="ctr">
              <a:buNone/>
              <a:defRPr sz="1100" b="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
        <p:nvSpPr>
          <p:cNvPr id="10" name="Title Placeholder 1">
            <a:extLst>
              <a:ext uri="{FF2B5EF4-FFF2-40B4-BE49-F238E27FC236}">
                <a16:creationId xmlns:a16="http://schemas.microsoft.com/office/drawing/2014/main" id="{C981A91C-8EDB-41C9-91FD-F6A5E8DF33C6}"/>
              </a:ext>
            </a:extLst>
          </p:cNvPr>
          <p:cNvSpPr>
            <a:spLocks noGrp="1"/>
          </p:cNvSpPr>
          <p:nvPr>
            <p:ph type="title" hasCustomPrompt="1"/>
          </p:nvPr>
        </p:nvSpPr>
        <p:spPr>
          <a:xfrm>
            <a:off x="628650" y="217284"/>
            <a:ext cx="7195508" cy="543208"/>
          </a:xfrm>
          <a:prstGeom prst="rect">
            <a:avLst/>
          </a:prstGeom>
        </p:spPr>
        <p:txBody>
          <a:bodyPr vert="horz" lIns="91440" tIns="45720" rIns="91440" bIns="45720" rtlCol="0" anchor="b">
            <a:normAutofit/>
          </a:bodyPr>
          <a:lstStyle>
            <a:lvl1pPr>
              <a:defRPr/>
            </a:lvl1pPr>
          </a:lstStyle>
          <a:p>
            <a:r>
              <a:rPr lang="en-US" dirty="0"/>
              <a:t>Title Here</a:t>
            </a:r>
          </a:p>
        </p:txBody>
      </p:sp>
    </p:spTree>
    <p:extLst>
      <p:ext uri="{BB962C8B-B14F-4D97-AF65-F5344CB8AC3E}">
        <p14:creationId xmlns:p14="http://schemas.microsoft.com/office/powerpoint/2010/main" val="2772850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927D7E-6C4B-4CD6-B7AF-17E6D7F171F6}"/>
              </a:ext>
            </a:extLst>
          </p:cNvPr>
          <p:cNvSpPr>
            <a:spLocks noGrp="1"/>
          </p:cNvSpPr>
          <p:nvPr>
            <p:ph type="dt" sz="half" idx="10"/>
          </p:nvPr>
        </p:nvSpPr>
        <p:spPr/>
        <p:txBody>
          <a:bodyPr/>
          <a:lstStyle/>
          <a:p>
            <a:r>
              <a:rPr lang="en-US" dirty="0"/>
              <a:t>7/3/2019</a:t>
            </a:r>
          </a:p>
        </p:txBody>
      </p:sp>
      <p:sp>
        <p:nvSpPr>
          <p:cNvPr id="5" name="Footer Placeholder 4">
            <a:extLst>
              <a:ext uri="{FF2B5EF4-FFF2-40B4-BE49-F238E27FC236}">
                <a16:creationId xmlns:a16="http://schemas.microsoft.com/office/drawing/2014/main" id="{5E9F1C9E-E3CB-4D45-9985-F06F33E79337}"/>
              </a:ext>
            </a:extLst>
          </p:cNvPr>
          <p:cNvSpPr>
            <a:spLocks noGrp="1"/>
          </p:cNvSpPr>
          <p:nvPr>
            <p:ph type="ftr" sz="quarter" idx="11"/>
          </p:nvPr>
        </p:nvSpPr>
        <p:spPr/>
        <p:txBody>
          <a:bodyPr/>
          <a:lstStyle>
            <a:lvl1pPr>
              <a:defRPr b="1">
                <a:solidFill>
                  <a:schemeClr val="bg1">
                    <a:lumMod val="50000"/>
                  </a:schemeClr>
                </a:solidFill>
                <a:latin typeface="Calibri" panose="020F0502020204030204" pitchFamily="34" charset="0"/>
                <a:cs typeface="Calibri" panose="020F0502020204030204" pitchFamily="34" charset="0"/>
              </a:defRPr>
            </a:lvl1pPr>
          </a:lstStyle>
          <a:p>
            <a:r>
              <a:rPr lang="en-US" dirty="0"/>
              <a:t>ADD CLASSIFICATION HERE</a:t>
            </a:r>
          </a:p>
        </p:txBody>
      </p:sp>
      <p:sp>
        <p:nvSpPr>
          <p:cNvPr id="6" name="Slide Number Placeholder 5">
            <a:extLst>
              <a:ext uri="{FF2B5EF4-FFF2-40B4-BE49-F238E27FC236}">
                <a16:creationId xmlns:a16="http://schemas.microsoft.com/office/drawing/2014/main" id="{3870DD75-7247-4D23-9BEF-6BDE3C64D50D}"/>
              </a:ext>
            </a:extLst>
          </p:cNvPr>
          <p:cNvSpPr>
            <a:spLocks noGrp="1"/>
          </p:cNvSpPr>
          <p:nvPr>
            <p:ph type="sldNum" sz="quarter" idx="12"/>
          </p:nvPr>
        </p:nvSpPr>
        <p:spPr/>
        <p:txBody>
          <a:bodyPr/>
          <a:lstStyle/>
          <a:p>
            <a:fld id="{98FDB9DF-6B57-45C2-A666-B3AE8126FA43}" type="slidenum">
              <a:rPr lang="en-US" smtClean="0"/>
              <a:t>‹#›</a:t>
            </a:fld>
            <a:endParaRPr lang="en-US" dirty="0"/>
          </a:p>
        </p:txBody>
      </p:sp>
      <p:sp>
        <p:nvSpPr>
          <p:cNvPr id="7" name="Title 1">
            <a:extLst>
              <a:ext uri="{FF2B5EF4-FFF2-40B4-BE49-F238E27FC236}">
                <a16:creationId xmlns:a16="http://schemas.microsoft.com/office/drawing/2014/main" id="{A82FB851-1FEB-4C2B-B143-5C99021B6074}"/>
              </a:ext>
            </a:extLst>
          </p:cNvPr>
          <p:cNvSpPr>
            <a:spLocks noGrp="1"/>
          </p:cNvSpPr>
          <p:nvPr>
            <p:ph type="title" hasCustomPrompt="1"/>
          </p:nvPr>
        </p:nvSpPr>
        <p:spPr>
          <a:xfrm>
            <a:off x="1371600" y="2725570"/>
            <a:ext cx="6400800" cy="738664"/>
          </a:xfrm>
        </p:spPr>
        <p:txBody>
          <a:bodyPr lIns="0" tIns="91440" rIns="0" bIns="91440" anchor="ctr" anchorCtr="1">
            <a:spAutoFit/>
          </a:bodyPr>
          <a:lstStyle>
            <a:lvl1pPr algn="ctr">
              <a:defRPr sz="4000" b="1" cap="all" baseline="0">
                <a:solidFill>
                  <a:srgbClr val="022B46"/>
                </a:solidFill>
                <a:latin typeface="Calibri" panose="020F0502020204030204" pitchFamily="34" charset="0"/>
                <a:cs typeface="Calibri" panose="020F0502020204030204" pitchFamily="34" charset="0"/>
              </a:defRPr>
            </a:lvl1pPr>
          </a:lstStyle>
          <a:p>
            <a:r>
              <a:rPr lang="en-US" dirty="0"/>
              <a:t>Title Here</a:t>
            </a:r>
          </a:p>
        </p:txBody>
      </p:sp>
      <p:cxnSp>
        <p:nvCxnSpPr>
          <p:cNvPr id="8" name="Straight Connector 7">
            <a:extLst>
              <a:ext uri="{FF2B5EF4-FFF2-40B4-BE49-F238E27FC236}">
                <a16:creationId xmlns:a16="http://schemas.microsoft.com/office/drawing/2014/main" id="{AD2012A7-B79C-451F-8DE7-B2F6589664BB}"/>
              </a:ext>
            </a:extLst>
          </p:cNvPr>
          <p:cNvCxnSpPr/>
          <p:nvPr userDrawn="1"/>
        </p:nvCxnSpPr>
        <p:spPr>
          <a:xfrm>
            <a:off x="1371600" y="2277381"/>
            <a:ext cx="6400800" cy="0"/>
          </a:xfrm>
          <a:prstGeom prst="line">
            <a:avLst/>
          </a:prstGeom>
          <a:ln w="28575">
            <a:solidFill>
              <a:srgbClr val="022B4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439FAF-1705-46C4-881C-65AB31F476D4}"/>
              </a:ext>
            </a:extLst>
          </p:cNvPr>
          <p:cNvCxnSpPr/>
          <p:nvPr userDrawn="1"/>
        </p:nvCxnSpPr>
        <p:spPr>
          <a:xfrm>
            <a:off x="1371600" y="3879735"/>
            <a:ext cx="6400800" cy="0"/>
          </a:xfrm>
          <a:prstGeom prst="line">
            <a:avLst/>
          </a:prstGeom>
          <a:ln w="28575">
            <a:solidFill>
              <a:srgbClr val="022B46"/>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B0136D15-5E9F-4BD5-8053-1559033E121B}"/>
              </a:ext>
            </a:extLst>
          </p:cNvPr>
          <p:cNvSpPr>
            <a:spLocks noGrp="1"/>
          </p:cNvSpPr>
          <p:nvPr>
            <p:ph type="body" sz="quarter" idx="17" hasCustomPrompt="1"/>
          </p:nvPr>
        </p:nvSpPr>
        <p:spPr>
          <a:xfrm>
            <a:off x="3028950" y="-926"/>
            <a:ext cx="3086100" cy="338859"/>
          </a:xfrm>
        </p:spPr>
        <p:txBody>
          <a:bodyPr anchor="b">
            <a:normAutofit/>
          </a:bodyPr>
          <a:lstStyle>
            <a:lvl1pPr marL="0" indent="0" algn="ctr">
              <a:buNone/>
              <a:defRPr sz="1100" b="1">
                <a:solidFill>
                  <a:schemeClr val="bg1">
                    <a:lumMod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pic>
        <p:nvPicPr>
          <p:cNvPr id="11" name="Picture 10">
            <a:extLst>
              <a:ext uri="{FF2B5EF4-FFF2-40B4-BE49-F238E27FC236}">
                <a16:creationId xmlns:a16="http://schemas.microsoft.com/office/drawing/2014/main" id="{7DC919B3-7B99-4009-B03C-A71826B180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1574" y="4527762"/>
            <a:ext cx="3860849" cy="1735611"/>
          </a:xfrm>
          <a:prstGeom prst="rect">
            <a:avLst/>
          </a:prstGeom>
        </p:spPr>
      </p:pic>
    </p:spTree>
    <p:extLst>
      <p:ext uri="{BB962C8B-B14F-4D97-AF65-F5344CB8AC3E}">
        <p14:creationId xmlns:p14="http://schemas.microsoft.com/office/powerpoint/2010/main" val="48600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97280"/>
            <a:ext cx="78867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7/3/2019</a:t>
            </a:r>
          </a:p>
        </p:txBody>
      </p:sp>
      <p:sp>
        <p:nvSpPr>
          <p:cNvPr id="5" name="Footer Placeholder 4"/>
          <p:cNvSpPr>
            <a:spLocks noGrp="1"/>
          </p:cNvSpPr>
          <p:nvPr>
            <p:ph type="ftr" sz="quarter" idx="11"/>
          </p:nvPr>
        </p:nvSpPr>
        <p:spPr/>
        <p:txBody>
          <a:bodyPr/>
          <a:lstStyle>
            <a:lvl1pPr>
              <a:defRPr/>
            </a:lvl1pPr>
          </a:lstStyle>
          <a:p>
            <a:r>
              <a:rPr lang="en-US" dirty="0"/>
              <a:t>ADD CLASSIFICATION HERE</a:t>
            </a:r>
          </a:p>
        </p:txBody>
      </p:sp>
      <p:sp>
        <p:nvSpPr>
          <p:cNvPr id="6" name="Slide Number Placeholder 5"/>
          <p:cNvSpPr>
            <a:spLocks noGrp="1"/>
          </p:cNvSpPr>
          <p:nvPr>
            <p:ph type="sldNum" sz="quarter" idx="12"/>
          </p:nvPr>
        </p:nvSpPr>
        <p:spPr/>
        <p:txBody>
          <a:bodyPr/>
          <a:lstStyle/>
          <a:p>
            <a:fld id="{B4935736-6DC4-47F4-9AC4-BE352C6182E9}" type="slidenum">
              <a:rPr lang="en-US" smtClean="0"/>
              <a:t>‹#›</a:t>
            </a:fld>
            <a:endParaRPr lang="en-US" dirty="0"/>
          </a:p>
        </p:txBody>
      </p:sp>
      <p:sp>
        <p:nvSpPr>
          <p:cNvPr id="7" name="Text Placeholder 4">
            <a:extLst>
              <a:ext uri="{FF2B5EF4-FFF2-40B4-BE49-F238E27FC236}">
                <a16:creationId xmlns:a16="http://schemas.microsoft.com/office/drawing/2014/main" id="{524ED0E8-897D-4E18-A06C-1A0F5902354A}"/>
              </a:ext>
            </a:extLst>
          </p:cNvPr>
          <p:cNvSpPr>
            <a:spLocks noGrp="1"/>
          </p:cNvSpPr>
          <p:nvPr>
            <p:ph type="body" sz="quarter" idx="17" hasCustomPrompt="1"/>
          </p:nvPr>
        </p:nvSpPr>
        <p:spPr>
          <a:xfrm>
            <a:off x="3028950" y="-926"/>
            <a:ext cx="3086100" cy="338859"/>
          </a:xfrm>
        </p:spPr>
        <p:txBody>
          <a:bodyPr anchor="b">
            <a:normAutofit/>
          </a:bodyPr>
          <a:lstStyle>
            <a:lvl1pPr marL="0" indent="0" algn="ctr">
              <a:buNone/>
              <a:defRPr sz="1100" b="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
        <p:nvSpPr>
          <p:cNvPr id="10" name="Title Placeholder 1">
            <a:extLst>
              <a:ext uri="{FF2B5EF4-FFF2-40B4-BE49-F238E27FC236}">
                <a16:creationId xmlns:a16="http://schemas.microsoft.com/office/drawing/2014/main" id="{C981A91C-8EDB-41C9-91FD-F6A5E8DF33C6}"/>
              </a:ext>
            </a:extLst>
          </p:cNvPr>
          <p:cNvSpPr>
            <a:spLocks noGrp="1"/>
          </p:cNvSpPr>
          <p:nvPr>
            <p:ph type="title" hasCustomPrompt="1"/>
          </p:nvPr>
        </p:nvSpPr>
        <p:spPr>
          <a:xfrm>
            <a:off x="628650" y="217284"/>
            <a:ext cx="7195508" cy="543208"/>
          </a:xfrm>
          <a:prstGeom prst="rect">
            <a:avLst/>
          </a:prstGeom>
        </p:spPr>
        <p:txBody>
          <a:bodyPr vert="horz" lIns="91440" tIns="45720" rIns="91440" bIns="45720" rtlCol="0" anchor="b">
            <a:normAutofit/>
          </a:bodyPr>
          <a:lstStyle>
            <a:lvl1pPr>
              <a:defRPr/>
            </a:lvl1pPr>
          </a:lstStyle>
          <a:p>
            <a:r>
              <a:rPr lang="en-US" dirty="0"/>
              <a:t>Title Here</a:t>
            </a:r>
          </a:p>
        </p:txBody>
      </p:sp>
    </p:spTree>
    <p:extLst>
      <p:ext uri="{BB962C8B-B14F-4D97-AF65-F5344CB8AC3E}">
        <p14:creationId xmlns:p14="http://schemas.microsoft.com/office/powerpoint/2010/main" val="117571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two line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7/3/2019</a:t>
            </a:r>
          </a:p>
        </p:txBody>
      </p:sp>
      <p:sp>
        <p:nvSpPr>
          <p:cNvPr id="5" name="Footer Placeholder 4"/>
          <p:cNvSpPr>
            <a:spLocks noGrp="1"/>
          </p:cNvSpPr>
          <p:nvPr>
            <p:ph type="ftr" sz="quarter" idx="11"/>
          </p:nvPr>
        </p:nvSpPr>
        <p:spPr/>
        <p:txBody>
          <a:bodyPr/>
          <a:lstStyle>
            <a:lvl1pPr>
              <a:defRPr/>
            </a:lvl1pPr>
          </a:lstStyle>
          <a:p>
            <a:r>
              <a:rPr lang="en-US" dirty="0"/>
              <a:t>ADD CLASSIFICATION HERE</a:t>
            </a:r>
          </a:p>
        </p:txBody>
      </p:sp>
      <p:sp>
        <p:nvSpPr>
          <p:cNvPr id="6" name="Slide Number Placeholder 5"/>
          <p:cNvSpPr>
            <a:spLocks noGrp="1"/>
          </p:cNvSpPr>
          <p:nvPr>
            <p:ph type="sldNum" sz="quarter" idx="12"/>
          </p:nvPr>
        </p:nvSpPr>
        <p:spPr/>
        <p:txBody>
          <a:bodyPr/>
          <a:lstStyle/>
          <a:p>
            <a:fld id="{B4935736-6DC4-47F4-9AC4-BE352C6182E9}" type="slidenum">
              <a:rPr lang="en-US" smtClean="0"/>
              <a:t>‹#›</a:t>
            </a:fld>
            <a:endParaRPr lang="en-US" dirty="0"/>
          </a:p>
        </p:txBody>
      </p:sp>
      <p:sp>
        <p:nvSpPr>
          <p:cNvPr id="7" name="Text Placeholder 4">
            <a:extLst>
              <a:ext uri="{FF2B5EF4-FFF2-40B4-BE49-F238E27FC236}">
                <a16:creationId xmlns:a16="http://schemas.microsoft.com/office/drawing/2014/main" id="{524ED0E8-897D-4E18-A06C-1A0F5902354A}"/>
              </a:ext>
            </a:extLst>
          </p:cNvPr>
          <p:cNvSpPr>
            <a:spLocks noGrp="1"/>
          </p:cNvSpPr>
          <p:nvPr>
            <p:ph type="body" sz="quarter" idx="17" hasCustomPrompt="1"/>
          </p:nvPr>
        </p:nvSpPr>
        <p:spPr>
          <a:xfrm>
            <a:off x="3028950" y="-926"/>
            <a:ext cx="3086100" cy="338859"/>
          </a:xfrm>
        </p:spPr>
        <p:txBody>
          <a:bodyPr anchor="b">
            <a:normAutofit/>
          </a:bodyPr>
          <a:lstStyle>
            <a:lvl1pPr marL="0" indent="0" algn="ctr">
              <a:buNone/>
              <a:defRPr sz="1100" b="1">
                <a:solidFill>
                  <a:schemeClr val="bg1">
                    <a:lumMod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
        <p:nvSpPr>
          <p:cNvPr id="12" name="Content Placeholder 2">
            <a:extLst>
              <a:ext uri="{FF2B5EF4-FFF2-40B4-BE49-F238E27FC236}">
                <a16:creationId xmlns:a16="http://schemas.microsoft.com/office/drawing/2014/main" id="{16A3FA92-E7AB-4CBA-BCD0-2E59B9C15646}"/>
              </a:ext>
            </a:extLst>
          </p:cNvPr>
          <p:cNvSpPr>
            <a:spLocks noGrp="1"/>
          </p:cNvSpPr>
          <p:nvPr>
            <p:ph idx="1"/>
          </p:nvPr>
        </p:nvSpPr>
        <p:spPr>
          <a:xfrm>
            <a:off x="628650" y="1391054"/>
            <a:ext cx="7886700" cy="47354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
            <a:extLst>
              <a:ext uri="{FF2B5EF4-FFF2-40B4-BE49-F238E27FC236}">
                <a16:creationId xmlns:a16="http://schemas.microsoft.com/office/drawing/2014/main" id="{13C0DE74-EF76-4E6D-8695-930528D3715E}"/>
              </a:ext>
            </a:extLst>
          </p:cNvPr>
          <p:cNvSpPr>
            <a:spLocks noGrp="1"/>
          </p:cNvSpPr>
          <p:nvPr>
            <p:ph type="title" hasCustomPrompt="1"/>
          </p:nvPr>
        </p:nvSpPr>
        <p:spPr>
          <a:xfrm>
            <a:off x="628650" y="177466"/>
            <a:ext cx="7195508" cy="1057039"/>
          </a:xfrm>
          <a:prstGeom prst="rect">
            <a:avLst/>
          </a:prstGeom>
        </p:spPr>
        <p:txBody>
          <a:bodyPr vert="horz" lIns="91440" tIns="45720" rIns="91440" bIns="45720" rtlCol="0" anchor="t">
            <a:normAutofit/>
          </a:bodyPr>
          <a:lstStyle>
            <a:lvl1pPr>
              <a:lnSpc>
                <a:spcPts val="4200"/>
              </a:lnSpc>
              <a:defRPr/>
            </a:lvl1pPr>
          </a:lstStyle>
          <a:p>
            <a:r>
              <a:rPr lang="en-US" dirty="0"/>
              <a:t>Title Here</a:t>
            </a:r>
          </a:p>
        </p:txBody>
      </p:sp>
    </p:spTree>
    <p:extLst>
      <p:ext uri="{BB962C8B-B14F-4D97-AF65-F5344CB8AC3E}">
        <p14:creationId xmlns:p14="http://schemas.microsoft.com/office/powerpoint/2010/main" val="221660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097280"/>
            <a:ext cx="38862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97280"/>
            <a:ext cx="3886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7/3/2019</a:t>
            </a:r>
          </a:p>
        </p:txBody>
      </p:sp>
      <p:sp>
        <p:nvSpPr>
          <p:cNvPr id="6" name="Footer Placeholder 5"/>
          <p:cNvSpPr>
            <a:spLocks noGrp="1"/>
          </p:cNvSpPr>
          <p:nvPr>
            <p:ph type="ftr" sz="quarter" idx="11"/>
          </p:nvPr>
        </p:nvSpPr>
        <p:spPr/>
        <p:txBody>
          <a:bodyPr/>
          <a:lstStyle>
            <a:lvl1pPr>
              <a:defRPr/>
            </a:lvl1pPr>
          </a:lstStyle>
          <a:p>
            <a:r>
              <a:rPr lang="en-US" dirty="0"/>
              <a:t>ADD CLASSIFICATION HERE</a:t>
            </a:r>
          </a:p>
        </p:txBody>
      </p:sp>
      <p:sp>
        <p:nvSpPr>
          <p:cNvPr id="7" name="Slide Number Placeholder 6"/>
          <p:cNvSpPr>
            <a:spLocks noGrp="1"/>
          </p:cNvSpPr>
          <p:nvPr>
            <p:ph type="sldNum" sz="quarter" idx="12"/>
          </p:nvPr>
        </p:nvSpPr>
        <p:spPr/>
        <p:txBody>
          <a:bodyPr/>
          <a:lstStyle/>
          <a:p>
            <a:fld id="{B4935736-6DC4-47F4-9AC4-BE352C6182E9}" type="slidenum">
              <a:rPr lang="en-US" smtClean="0"/>
              <a:t>‹#›</a:t>
            </a:fld>
            <a:endParaRPr lang="en-US" dirty="0"/>
          </a:p>
        </p:txBody>
      </p:sp>
      <p:sp>
        <p:nvSpPr>
          <p:cNvPr id="8" name="Text Placeholder 4">
            <a:extLst>
              <a:ext uri="{FF2B5EF4-FFF2-40B4-BE49-F238E27FC236}">
                <a16:creationId xmlns:a16="http://schemas.microsoft.com/office/drawing/2014/main" id="{7917B9F1-A1C0-4886-9B3D-9AADDFECB7D8}"/>
              </a:ext>
            </a:extLst>
          </p:cNvPr>
          <p:cNvSpPr>
            <a:spLocks noGrp="1"/>
          </p:cNvSpPr>
          <p:nvPr>
            <p:ph type="body" sz="quarter" idx="17" hasCustomPrompt="1"/>
          </p:nvPr>
        </p:nvSpPr>
        <p:spPr>
          <a:xfrm>
            <a:off x="3028950" y="-926"/>
            <a:ext cx="3086100" cy="338859"/>
          </a:xfrm>
        </p:spPr>
        <p:txBody>
          <a:bodyPr anchor="b">
            <a:normAutofit/>
          </a:bodyPr>
          <a:lstStyle>
            <a:lvl1pPr marL="0" indent="0" algn="ctr">
              <a:buNone/>
              <a:defRPr sz="1100" b="1">
                <a:solidFill>
                  <a:schemeClr val="bg1">
                    <a:lumMod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
        <p:nvSpPr>
          <p:cNvPr id="11" name="Title Placeholder 1">
            <a:extLst>
              <a:ext uri="{FF2B5EF4-FFF2-40B4-BE49-F238E27FC236}">
                <a16:creationId xmlns:a16="http://schemas.microsoft.com/office/drawing/2014/main" id="{6ADFAA41-13F2-41E5-9CB2-FBB958558C13}"/>
              </a:ext>
            </a:extLst>
          </p:cNvPr>
          <p:cNvSpPr>
            <a:spLocks noGrp="1"/>
          </p:cNvSpPr>
          <p:nvPr>
            <p:ph type="title" hasCustomPrompt="1"/>
          </p:nvPr>
        </p:nvSpPr>
        <p:spPr>
          <a:xfrm>
            <a:off x="628650" y="217284"/>
            <a:ext cx="7195508" cy="543208"/>
          </a:xfrm>
          <a:prstGeom prst="rect">
            <a:avLst/>
          </a:prstGeom>
        </p:spPr>
        <p:txBody>
          <a:bodyPr vert="horz" lIns="91440" tIns="45720" rIns="91440" bIns="45720" rtlCol="0" anchor="b">
            <a:normAutofit/>
          </a:bodyPr>
          <a:lstStyle>
            <a:lvl1pPr>
              <a:defRPr/>
            </a:lvl1pPr>
          </a:lstStyle>
          <a:p>
            <a:r>
              <a:rPr lang="en-US" dirty="0"/>
              <a:t>Title Here</a:t>
            </a:r>
          </a:p>
        </p:txBody>
      </p:sp>
    </p:spTree>
    <p:extLst>
      <p:ext uri="{BB962C8B-B14F-4D97-AF65-F5344CB8AC3E}">
        <p14:creationId xmlns:p14="http://schemas.microsoft.com/office/powerpoint/2010/main" val="801831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005840"/>
            <a:ext cx="3868340" cy="502920"/>
          </a:xfrm>
        </p:spPr>
        <p:txBody>
          <a:bodyPr anchor="b"/>
          <a:lstStyle>
            <a:lvl1pPr marL="0" indent="0">
              <a:buNone/>
              <a:defRPr sz="2400" b="1">
                <a:solidFill>
                  <a:srgbClr val="022B4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1634836"/>
            <a:ext cx="3868340" cy="44876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005840"/>
            <a:ext cx="3887391" cy="502920"/>
          </a:xfrm>
        </p:spPr>
        <p:txBody>
          <a:bodyPr anchor="b"/>
          <a:lstStyle>
            <a:lvl1pPr marL="0" indent="0">
              <a:buNone/>
              <a:defRPr sz="2400" b="1">
                <a:solidFill>
                  <a:srgbClr val="022B4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1" y="1634836"/>
            <a:ext cx="3887391" cy="44876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dirty="0"/>
              <a:t>7/3/2019</a:t>
            </a:r>
          </a:p>
        </p:txBody>
      </p:sp>
      <p:sp>
        <p:nvSpPr>
          <p:cNvPr id="8" name="Footer Placeholder 7"/>
          <p:cNvSpPr>
            <a:spLocks noGrp="1"/>
          </p:cNvSpPr>
          <p:nvPr>
            <p:ph type="ftr" sz="quarter" idx="11"/>
          </p:nvPr>
        </p:nvSpPr>
        <p:spPr/>
        <p:txBody>
          <a:bodyPr/>
          <a:lstStyle>
            <a:lvl1pPr>
              <a:defRPr/>
            </a:lvl1pPr>
          </a:lstStyle>
          <a:p>
            <a:r>
              <a:rPr lang="en-US" dirty="0"/>
              <a:t>ADD CLASSIFICATION HERE</a:t>
            </a:r>
          </a:p>
        </p:txBody>
      </p:sp>
      <p:sp>
        <p:nvSpPr>
          <p:cNvPr id="9" name="Slide Number Placeholder 8"/>
          <p:cNvSpPr>
            <a:spLocks noGrp="1"/>
          </p:cNvSpPr>
          <p:nvPr>
            <p:ph type="sldNum" sz="quarter" idx="12"/>
          </p:nvPr>
        </p:nvSpPr>
        <p:spPr/>
        <p:txBody>
          <a:bodyPr/>
          <a:lstStyle/>
          <a:p>
            <a:fld id="{B4935736-6DC4-47F4-9AC4-BE352C6182E9}" type="slidenum">
              <a:rPr lang="en-US" smtClean="0"/>
              <a:t>‹#›</a:t>
            </a:fld>
            <a:endParaRPr lang="en-US" dirty="0"/>
          </a:p>
        </p:txBody>
      </p:sp>
      <p:sp>
        <p:nvSpPr>
          <p:cNvPr id="10" name="Text Placeholder 4">
            <a:extLst>
              <a:ext uri="{FF2B5EF4-FFF2-40B4-BE49-F238E27FC236}">
                <a16:creationId xmlns:a16="http://schemas.microsoft.com/office/drawing/2014/main" id="{CBC872CA-997C-43B8-AE42-799C502ECED9}"/>
              </a:ext>
            </a:extLst>
          </p:cNvPr>
          <p:cNvSpPr>
            <a:spLocks noGrp="1"/>
          </p:cNvSpPr>
          <p:nvPr>
            <p:ph type="body" sz="quarter" idx="17" hasCustomPrompt="1"/>
          </p:nvPr>
        </p:nvSpPr>
        <p:spPr>
          <a:xfrm>
            <a:off x="3028950" y="-926"/>
            <a:ext cx="3086100" cy="338859"/>
          </a:xfrm>
        </p:spPr>
        <p:txBody>
          <a:bodyPr anchor="b">
            <a:normAutofit/>
          </a:bodyPr>
          <a:lstStyle>
            <a:lvl1pPr marL="0" indent="0" algn="ctr">
              <a:buNone/>
              <a:defRPr sz="1100" b="1">
                <a:solidFill>
                  <a:schemeClr val="bg1">
                    <a:lumMod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
        <p:nvSpPr>
          <p:cNvPr id="13" name="Title Placeholder 1">
            <a:extLst>
              <a:ext uri="{FF2B5EF4-FFF2-40B4-BE49-F238E27FC236}">
                <a16:creationId xmlns:a16="http://schemas.microsoft.com/office/drawing/2014/main" id="{13D4F0BD-3276-4AD3-8A29-3827BFAC87ED}"/>
              </a:ext>
            </a:extLst>
          </p:cNvPr>
          <p:cNvSpPr>
            <a:spLocks noGrp="1"/>
          </p:cNvSpPr>
          <p:nvPr>
            <p:ph type="title" hasCustomPrompt="1"/>
          </p:nvPr>
        </p:nvSpPr>
        <p:spPr>
          <a:xfrm>
            <a:off x="628650" y="217284"/>
            <a:ext cx="7195508" cy="543208"/>
          </a:xfrm>
          <a:prstGeom prst="rect">
            <a:avLst/>
          </a:prstGeom>
        </p:spPr>
        <p:txBody>
          <a:bodyPr vert="horz" lIns="91440" tIns="45720" rIns="91440" bIns="45720" rtlCol="0" anchor="b">
            <a:normAutofit/>
          </a:bodyPr>
          <a:lstStyle>
            <a:lvl1pPr>
              <a:defRPr/>
            </a:lvl1pPr>
          </a:lstStyle>
          <a:p>
            <a:r>
              <a:rPr lang="en-US" dirty="0"/>
              <a:t>Title Here</a:t>
            </a:r>
          </a:p>
        </p:txBody>
      </p:sp>
    </p:spTree>
    <p:extLst>
      <p:ext uri="{BB962C8B-B14F-4D97-AF65-F5344CB8AC3E}">
        <p14:creationId xmlns:p14="http://schemas.microsoft.com/office/powerpoint/2010/main" val="13184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005840"/>
            <a:ext cx="4629150" cy="5029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005839"/>
            <a:ext cx="2949178" cy="50291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US" dirty="0"/>
              <a:t>7/3/2019</a:t>
            </a:r>
          </a:p>
        </p:txBody>
      </p:sp>
      <p:sp>
        <p:nvSpPr>
          <p:cNvPr id="6" name="Footer Placeholder 5"/>
          <p:cNvSpPr>
            <a:spLocks noGrp="1"/>
          </p:cNvSpPr>
          <p:nvPr>
            <p:ph type="ftr" sz="quarter" idx="11"/>
          </p:nvPr>
        </p:nvSpPr>
        <p:spPr/>
        <p:txBody>
          <a:bodyPr/>
          <a:lstStyle>
            <a:lvl1pPr>
              <a:defRPr/>
            </a:lvl1pPr>
          </a:lstStyle>
          <a:p>
            <a:r>
              <a:rPr lang="en-US" dirty="0"/>
              <a:t>ADD CLASSIFICATION HERE</a:t>
            </a:r>
          </a:p>
        </p:txBody>
      </p:sp>
      <p:sp>
        <p:nvSpPr>
          <p:cNvPr id="7" name="Slide Number Placeholder 6"/>
          <p:cNvSpPr>
            <a:spLocks noGrp="1"/>
          </p:cNvSpPr>
          <p:nvPr>
            <p:ph type="sldNum" sz="quarter" idx="12"/>
          </p:nvPr>
        </p:nvSpPr>
        <p:spPr/>
        <p:txBody>
          <a:bodyPr/>
          <a:lstStyle/>
          <a:p>
            <a:fld id="{B4935736-6DC4-47F4-9AC4-BE352C6182E9}" type="slidenum">
              <a:rPr lang="en-US" smtClean="0"/>
              <a:t>‹#›</a:t>
            </a:fld>
            <a:endParaRPr lang="en-US" dirty="0"/>
          </a:p>
        </p:txBody>
      </p:sp>
      <p:sp>
        <p:nvSpPr>
          <p:cNvPr id="8" name="Text Placeholder 4">
            <a:extLst>
              <a:ext uri="{FF2B5EF4-FFF2-40B4-BE49-F238E27FC236}">
                <a16:creationId xmlns:a16="http://schemas.microsoft.com/office/drawing/2014/main" id="{1B3344F8-6BD3-4D8B-A9AF-B62EE014C8DA}"/>
              </a:ext>
            </a:extLst>
          </p:cNvPr>
          <p:cNvSpPr>
            <a:spLocks noGrp="1"/>
          </p:cNvSpPr>
          <p:nvPr>
            <p:ph type="body" sz="quarter" idx="17" hasCustomPrompt="1"/>
          </p:nvPr>
        </p:nvSpPr>
        <p:spPr>
          <a:xfrm>
            <a:off x="3028950" y="-926"/>
            <a:ext cx="3086100" cy="338859"/>
          </a:xfrm>
        </p:spPr>
        <p:txBody>
          <a:bodyPr anchor="b">
            <a:normAutofit/>
          </a:bodyPr>
          <a:lstStyle>
            <a:lvl1pPr marL="0" indent="0" algn="ctr">
              <a:buNone/>
              <a:defRPr sz="1100" b="1">
                <a:solidFill>
                  <a:schemeClr val="bg1">
                    <a:lumMod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
        <p:nvSpPr>
          <p:cNvPr id="11" name="Title Placeholder 1">
            <a:extLst>
              <a:ext uri="{FF2B5EF4-FFF2-40B4-BE49-F238E27FC236}">
                <a16:creationId xmlns:a16="http://schemas.microsoft.com/office/drawing/2014/main" id="{204BC1A7-696B-4654-A76F-BE9A884F4BE9}"/>
              </a:ext>
            </a:extLst>
          </p:cNvPr>
          <p:cNvSpPr>
            <a:spLocks noGrp="1"/>
          </p:cNvSpPr>
          <p:nvPr>
            <p:ph type="title" hasCustomPrompt="1"/>
          </p:nvPr>
        </p:nvSpPr>
        <p:spPr>
          <a:xfrm>
            <a:off x="628650" y="217284"/>
            <a:ext cx="7195508" cy="543208"/>
          </a:xfrm>
          <a:prstGeom prst="rect">
            <a:avLst/>
          </a:prstGeom>
        </p:spPr>
        <p:txBody>
          <a:bodyPr vert="horz" lIns="91440" tIns="45720" rIns="91440" bIns="45720" rtlCol="0" anchor="b">
            <a:normAutofit/>
          </a:bodyPr>
          <a:lstStyle>
            <a:lvl1pPr>
              <a:defRPr/>
            </a:lvl1pPr>
          </a:lstStyle>
          <a:p>
            <a:r>
              <a:rPr lang="en-US" dirty="0"/>
              <a:t>Title Here</a:t>
            </a:r>
          </a:p>
        </p:txBody>
      </p:sp>
    </p:spTree>
    <p:extLst>
      <p:ext uri="{BB962C8B-B14F-4D97-AF65-F5344CB8AC3E}">
        <p14:creationId xmlns:p14="http://schemas.microsoft.com/office/powerpoint/2010/main" val="4003275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097280"/>
            <a:ext cx="7886700" cy="5029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7/3/2019</a:t>
            </a:r>
          </a:p>
        </p:txBody>
      </p:sp>
      <p:sp>
        <p:nvSpPr>
          <p:cNvPr id="5" name="Footer Placeholder 4"/>
          <p:cNvSpPr>
            <a:spLocks noGrp="1"/>
          </p:cNvSpPr>
          <p:nvPr>
            <p:ph type="ftr" sz="quarter" idx="11"/>
          </p:nvPr>
        </p:nvSpPr>
        <p:spPr/>
        <p:txBody>
          <a:bodyPr/>
          <a:lstStyle>
            <a:lvl1pPr>
              <a:defRPr/>
            </a:lvl1pPr>
          </a:lstStyle>
          <a:p>
            <a:r>
              <a:rPr lang="en-US" dirty="0"/>
              <a:t>ADD CLASSIFICATION HERE</a:t>
            </a:r>
          </a:p>
        </p:txBody>
      </p:sp>
      <p:sp>
        <p:nvSpPr>
          <p:cNvPr id="6" name="Slide Number Placeholder 5"/>
          <p:cNvSpPr>
            <a:spLocks noGrp="1"/>
          </p:cNvSpPr>
          <p:nvPr>
            <p:ph type="sldNum" sz="quarter" idx="12"/>
          </p:nvPr>
        </p:nvSpPr>
        <p:spPr/>
        <p:txBody>
          <a:bodyPr/>
          <a:lstStyle/>
          <a:p>
            <a:fld id="{B4935736-6DC4-47F4-9AC4-BE352C6182E9}" type="slidenum">
              <a:rPr lang="en-US" smtClean="0"/>
              <a:t>‹#›</a:t>
            </a:fld>
            <a:endParaRPr lang="en-US" dirty="0"/>
          </a:p>
        </p:txBody>
      </p:sp>
      <p:sp>
        <p:nvSpPr>
          <p:cNvPr id="7" name="Text Placeholder 4">
            <a:extLst>
              <a:ext uri="{FF2B5EF4-FFF2-40B4-BE49-F238E27FC236}">
                <a16:creationId xmlns:a16="http://schemas.microsoft.com/office/drawing/2014/main" id="{93CD98F7-CD32-4D9C-A5BF-265E185DD940}"/>
              </a:ext>
            </a:extLst>
          </p:cNvPr>
          <p:cNvSpPr>
            <a:spLocks noGrp="1"/>
          </p:cNvSpPr>
          <p:nvPr>
            <p:ph type="body" sz="quarter" idx="17" hasCustomPrompt="1"/>
          </p:nvPr>
        </p:nvSpPr>
        <p:spPr>
          <a:xfrm>
            <a:off x="3028950" y="-926"/>
            <a:ext cx="3086100" cy="338859"/>
          </a:xfrm>
        </p:spPr>
        <p:txBody>
          <a:bodyPr anchor="b">
            <a:normAutofit/>
          </a:bodyPr>
          <a:lstStyle>
            <a:lvl1pPr marL="0" indent="0" algn="ctr">
              <a:buNone/>
              <a:defRPr sz="1100" b="1">
                <a:solidFill>
                  <a:schemeClr val="bg1">
                    <a:lumMod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
        <p:nvSpPr>
          <p:cNvPr id="10" name="Title Placeholder 1">
            <a:extLst>
              <a:ext uri="{FF2B5EF4-FFF2-40B4-BE49-F238E27FC236}">
                <a16:creationId xmlns:a16="http://schemas.microsoft.com/office/drawing/2014/main" id="{1666D084-8E94-4D2A-A315-C61D7ABB1550}"/>
              </a:ext>
            </a:extLst>
          </p:cNvPr>
          <p:cNvSpPr>
            <a:spLocks noGrp="1"/>
          </p:cNvSpPr>
          <p:nvPr>
            <p:ph type="title" hasCustomPrompt="1"/>
          </p:nvPr>
        </p:nvSpPr>
        <p:spPr>
          <a:xfrm>
            <a:off x="628650" y="217284"/>
            <a:ext cx="7195508" cy="543208"/>
          </a:xfrm>
          <a:prstGeom prst="rect">
            <a:avLst/>
          </a:prstGeom>
        </p:spPr>
        <p:txBody>
          <a:bodyPr vert="horz" lIns="91440" tIns="45720" rIns="91440" bIns="45720" rtlCol="0" anchor="b">
            <a:normAutofit/>
          </a:bodyPr>
          <a:lstStyle>
            <a:lvl1pPr>
              <a:defRPr/>
            </a:lvl1pPr>
          </a:lstStyle>
          <a:p>
            <a:r>
              <a:rPr lang="en-US" dirty="0"/>
              <a:t>Title Here</a:t>
            </a:r>
          </a:p>
        </p:txBody>
      </p:sp>
    </p:spTree>
    <p:extLst>
      <p:ext uri="{BB962C8B-B14F-4D97-AF65-F5344CB8AC3E}">
        <p14:creationId xmlns:p14="http://schemas.microsoft.com/office/powerpoint/2010/main" val="258977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7/3/2019</a:t>
            </a:r>
          </a:p>
        </p:txBody>
      </p:sp>
      <p:sp>
        <p:nvSpPr>
          <p:cNvPr id="3" name="Footer Placeholder 2"/>
          <p:cNvSpPr>
            <a:spLocks noGrp="1"/>
          </p:cNvSpPr>
          <p:nvPr>
            <p:ph type="ftr" sz="quarter" idx="11"/>
          </p:nvPr>
        </p:nvSpPr>
        <p:spPr/>
        <p:txBody>
          <a:bodyPr/>
          <a:lstStyle>
            <a:lvl1pPr>
              <a:defRPr/>
            </a:lvl1pPr>
          </a:lstStyle>
          <a:p>
            <a:r>
              <a:rPr lang="en-US" dirty="0"/>
              <a:t>ADD CLASSIFICATION HERE</a:t>
            </a:r>
          </a:p>
        </p:txBody>
      </p:sp>
      <p:sp>
        <p:nvSpPr>
          <p:cNvPr id="4" name="Slide Number Placeholder 3"/>
          <p:cNvSpPr>
            <a:spLocks noGrp="1"/>
          </p:cNvSpPr>
          <p:nvPr>
            <p:ph type="sldNum" sz="quarter" idx="12"/>
          </p:nvPr>
        </p:nvSpPr>
        <p:spPr/>
        <p:txBody>
          <a:bodyPr/>
          <a:lstStyle/>
          <a:p>
            <a:fld id="{B4935736-6DC4-47F4-9AC4-BE352C6182E9}" type="slidenum">
              <a:rPr lang="en-US" smtClean="0"/>
              <a:t>‹#›</a:t>
            </a:fld>
            <a:endParaRPr lang="en-US" dirty="0"/>
          </a:p>
        </p:txBody>
      </p:sp>
      <p:sp>
        <p:nvSpPr>
          <p:cNvPr id="5" name="Text Placeholder 4">
            <a:extLst>
              <a:ext uri="{FF2B5EF4-FFF2-40B4-BE49-F238E27FC236}">
                <a16:creationId xmlns:a16="http://schemas.microsoft.com/office/drawing/2014/main" id="{264398E5-342E-456C-ADC1-F4D256A31FCB}"/>
              </a:ext>
            </a:extLst>
          </p:cNvPr>
          <p:cNvSpPr>
            <a:spLocks noGrp="1"/>
          </p:cNvSpPr>
          <p:nvPr>
            <p:ph type="body" sz="quarter" idx="17" hasCustomPrompt="1"/>
          </p:nvPr>
        </p:nvSpPr>
        <p:spPr>
          <a:xfrm>
            <a:off x="3028950" y="-926"/>
            <a:ext cx="3086100" cy="338859"/>
          </a:xfrm>
        </p:spPr>
        <p:txBody>
          <a:bodyPr anchor="b">
            <a:normAutofit/>
          </a:bodyPr>
          <a:lstStyle>
            <a:lvl1pPr marL="0" indent="0" algn="ctr">
              <a:buNone/>
              <a:defRPr sz="1100" b="1">
                <a:solidFill>
                  <a:schemeClr val="bg1">
                    <a:lumMod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Tree>
    <p:extLst>
      <p:ext uri="{BB962C8B-B14F-4D97-AF65-F5344CB8AC3E}">
        <p14:creationId xmlns:p14="http://schemas.microsoft.com/office/powerpoint/2010/main" val="826478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text, map&#10;&#10;Description automatically generated">
            <a:extLst>
              <a:ext uri="{FF2B5EF4-FFF2-40B4-BE49-F238E27FC236}">
                <a16:creationId xmlns:a16="http://schemas.microsoft.com/office/drawing/2014/main" id="{1B456D8E-0DF4-44E2-AC7E-4923F12C3F5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Date Placeholder 3">
            <a:extLst>
              <a:ext uri="{FF2B5EF4-FFF2-40B4-BE49-F238E27FC236}">
                <a16:creationId xmlns:a16="http://schemas.microsoft.com/office/drawing/2014/main" id="{B10614AF-7227-459A-B4D9-6D8F682FF0A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7/3/2019</a:t>
            </a:r>
          </a:p>
        </p:txBody>
      </p:sp>
      <p:sp>
        <p:nvSpPr>
          <p:cNvPr id="5" name="Footer Placeholder 4">
            <a:extLst>
              <a:ext uri="{FF2B5EF4-FFF2-40B4-BE49-F238E27FC236}">
                <a16:creationId xmlns:a16="http://schemas.microsoft.com/office/drawing/2014/main" id="{19CFDEC1-3448-4997-A15A-658868D476F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100" b="1">
                <a:solidFill>
                  <a:schemeClr val="bg1">
                    <a:lumMod val="50000"/>
                  </a:schemeClr>
                </a:solidFill>
                <a:latin typeface="Calibri" panose="020F0502020204030204" pitchFamily="34" charset="0"/>
                <a:cs typeface="Calibri" panose="020F0502020204030204" pitchFamily="34" charset="0"/>
              </a:defRPr>
            </a:lvl1pPr>
          </a:lstStyle>
          <a:p>
            <a:r>
              <a:rPr lang="en-US" dirty="0"/>
              <a:t>ADD CLASSIFICATION HERE</a:t>
            </a:r>
          </a:p>
        </p:txBody>
      </p:sp>
      <p:sp>
        <p:nvSpPr>
          <p:cNvPr id="6" name="Slide Number Placeholder 5">
            <a:extLst>
              <a:ext uri="{FF2B5EF4-FFF2-40B4-BE49-F238E27FC236}">
                <a16:creationId xmlns:a16="http://schemas.microsoft.com/office/drawing/2014/main" id="{D837ADB5-900B-4470-86CF-EAC1844B556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DB9DF-6B57-45C2-A666-B3AE8126FA43}" type="slidenum">
              <a:rPr lang="en-US" smtClean="0"/>
              <a:t>‹#›</a:t>
            </a:fld>
            <a:endParaRPr lang="en-US" dirty="0"/>
          </a:p>
        </p:txBody>
      </p:sp>
      <p:sp>
        <p:nvSpPr>
          <p:cNvPr id="13" name="Title Placeholder 12">
            <a:extLst>
              <a:ext uri="{FF2B5EF4-FFF2-40B4-BE49-F238E27FC236}">
                <a16:creationId xmlns:a16="http://schemas.microsoft.com/office/drawing/2014/main" id="{F201C723-1F18-4881-9A2D-9878F94C703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Title Here</a:t>
            </a:r>
          </a:p>
        </p:txBody>
      </p:sp>
      <p:sp>
        <p:nvSpPr>
          <p:cNvPr id="14" name="Text Placeholder 13">
            <a:extLst>
              <a:ext uri="{FF2B5EF4-FFF2-40B4-BE49-F238E27FC236}">
                <a16:creationId xmlns:a16="http://schemas.microsoft.com/office/drawing/2014/main" id="{00FD1F32-FDC3-4029-B2A5-15A8A1B4DB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8891348"/>
      </p:ext>
    </p:extLst>
  </p:cSld>
  <p:clrMap bg1="lt1" tx1="dk1" bg2="lt2" tx2="dk2" accent1="accent1" accent2="accent2" accent3="accent3" accent4="accent4" accent5="accent5" accent6="accent6" hlink="hlink" folHlink="folHlink"/>
  <p:sldLayoutIdLst>
    <p:sldLayoutId id="2147483705" r:id="rId1"/>
    <p:sldLayoutId id="2147483707" r:id="rId2"/>
  </p:sldLayoutIdLst>
  <p:hf hdr="0" dt="0"/>
  <p:txStyles>
    <p:titleStyle>
      <a:lvl1pPr algn="l" defTabSz="914400" rtl="0" eaLnBrk="1" latinLnBrk="0" hangingPunct="1">
        <a:lnSpc>
          <a:spcPct val="90000"/>
        </a:lnSpc>
        <a:spcBef>
          <a:spcPct val="0"/>
        </a:spcBef>
        <a:buNone/>
        <a:defRPr sz="3600" b="1" kern="1200" cap="all" baseline="0">
          <a:solidFill>
            <a:srgbClr val="022B4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076C6C2-3FAE-486F-92F5-1FEECE9499CB}"/>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3624"/>
            <a:ext cx="9144000" cy="1085850"/>
          </a:xfrm>
          <a:prstGeom prst="rect">
            <a:avLst/>
          </a:prstGeom>
        </p:spPr>
      </p:pic>
      <p:sp>
        <p:nvSpPr>
          <p:cNvPr id="2" name="Title Placeholder 1"/>
          <p:cNvSpPr>
            <a:spLocks noGrp="1"/>
          </p:cNvSpPr>
          <p:nvPr>
            <p:ph type="title"/>
          </p:nvPr>
        </p:nvSpPr>
        <p:spPr>
          <a:xfrm>
            <a:off x="628650" y="217284"/>
            <a:ext cx="7195508" cy="543208"/>
          </a:xfrm>
          <a:prstGeom prst="rect">
            <a:avLst/>
          </a:prstGeom>
        </p:spPr>
        <p:txBody>
          <a:bodyPr vert="horz" lIns="91440" tIns="45720" rIns="91440" bIns="45720" rtlCol="0" anchor="b">
            <a:normAutofit/>
          </a:bodyPr>
          <a:lstStyle/>
          <a:p>
            <a:r>
              <a:rPr lang="en-US" dirty="0"/>
              <a:t>Title Here</a:t>
            </a:r>
          </a:p>
        </p:txBody>
      </p:sp>
      <p:sp>
        <p:nvSpPr>
          <p:cNvPr id="3" name="Text Placeholder 2"/>
          <p:cNvSpPr>
            <a:spLocks noGrp="1"/>
          </p:cNvSpPr>
          <p:nvPr>
            <p:ph type="body" idx="1"/>
          </p:nvPr>
        </p:nvSpPr>
        <p:spPr>
          <a:xfrm>
            <a:off x="628650" y="1123122"/>
            <a:ext cx="7886700" cy="505384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7/3/2019</a:t>
            </a:r>
          </a:p>
        </p:txBody>
      </p:sp>
      <p:sp>
        <p:nvSpPr>
          <p:cNvPr id="5" name="Footer Placeholder 4"/>
          <p:cNvSpPr>
            <a:spLocks noGrp="1"/>
          </p:cNvSpPr>
          <p:nvPr>
            <p:ph type="ftr" sz="quarter" idx="3"/>
          </p:nvPr>
        </p:nvSpPr>
        <p:spPr>
          <a:xfrm>
            <a:off x="3028950" y="6356353"/>
            <a:ext cx="3086100" cy="365125"/>
          </a:xfrm>
          <a:prstGeom prst="rect">
            <a:avLst/>
          </a:prstGeom>
          <a:noFill/>
        </p:spPr>
        <p:txBody>
          <a:bodyPr vert="horz" lIns="91440" tIns="45720" rIns="91440" bIns="45720" rtlCol="0" anchor="ctr"/>
          <a:lstStyle>
            <a:lvl1pPr algn="ctr">
              <a:defRPr sz="1100" b="1">
                <a:solidFill>
                  <a:schemeClr val="tx1">
                    <a:lumMod val="50000"/>
                    <a:lumOff val="50000"/>
                  </a:schemeClr>
                </a:solidFill>
                <a:latin typeface="Calibri" panose="020F0502020204030204" pitchFamily="34" charset="0"/>
                <a:cs typeface="Calibri" panose="020F0502020204030204" pitchFamily="34" charset="0"/>
              </a:defRPr>
            </a:lvl1pPr>
          </a:lstStyle>
          <a:p>
            <a:r>
              <a:rPr lang="en-US" dirty="0"/>
              <a:t>ADD CLASSIFICATION HERE</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35736-6DC4-47F4-9AC4-BE352C6182E9}" type="slidenum">
              <a:rPr lang="en-US" smtClean="0"/>
              <a:t>‹#›</a:t>
            </a:fld>
            <a:endParaRPr lang="en-US" dirty="0"/>
          </a:p>
        </p:txBody>
      </p:sp>
      <p:cxnSp>
        <p:nvCxnSpPr>
          <p:cNvPr id="8" name="Straight Connector 7">
            <a:extLst>
              <a:ext uri="{FF2B5EF4-FFF2-40B4-BE49-F238E27FC236}">
                <a16:creationId xmlns:a16="http://schemas.microsoft.com/office/drawing/2014/main" id="{5887033E-1393-4CBB-BF87-C285C3CAF98B}"/>
              </a:ext>
            </a:extLst>
          </p:cNvPr>
          <p:cNvCxnSpPr/>
          <p:nvPr userDrawn="1"/>
        </p:nvCxnSpPr>
        <p:spPr>
          <a:xfrm>
            <a:off x="8179055" y="6356353"/>
            <a:ext cx="0" cy="365125"/>
          </a:xfrm>
          <a:prstGeom prst="line">
            <a:avLst/>
          </a:prstGeom>
          <a:ln w="19050">
            <a:solidFill>
              <a:srgbClr val="022B4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126C770-4F33-47E0-97CD-FA88E8FFCC4F}"/>
              </a:ext>
            </a:extLst>
          </p:cNvPr>
          <p:cNvSpPr txBox="1"/>
          <p:nvPr userDrawn="1"/>
        </p:nvSpPr>
        <p:spPr>
          <a:xfrm>
            <a:off x="6245161" y="6292023"/>
            <a:ext cx="1920111" cy="517514"/>
          </a:xfrm>
          <a:prstGeom prst="rect">
            <a:avLst/>
          </a:prstGeom>
          <a:noFill/>
        </p:spPr>
        <p:txBody>
          <a:bodyPr wrap="square" rtlCol="0">
            <a:spAutoFit/>
          </a:bodyPr>
          <a:lstStyle/>
          <a:p>
            <a:pPr algn="r">
              <a:lnSpc>
                <a:spcPts val="1100"/>
              </a:lnSpc>
            </a:pPr>
            <a:r>
              <a:rPr lang="en-US" sz="1100" b="1" kern="0" spc="20" baseline="0" dirty="0">
                <a:solidFill>
                  <a:srgbClr val="022B46"/>
                </a:solidFill>
                <a:latin typeface="Calibri" panose="020F0502020204030204" pitchFamily="34" charset="0"/>
                <a:cs typeface="Calibri" panose="020F0502020204030204" pitchFamily="34" charset="0"/>
              </a:rPr>
              <a:t>DEFENSE COUNTERINTELLIGENCE </a:t>
            </a:r>
            <a:br>
              <a:rPr lang="en-US" sz="1100" b="1" kern="0" spc="20" baseline="0" dirty="0">
                <a:solidFill>
                  <a:srgbClr val="022B46"/>
                </a:solidFill>
                <a:latin typeface="Calibri" panose="020F0502020204030204" pitchFamily="34" charset="0"/>
                <a:cs typeface="Calibri" panose="020F0502020204030204" pitchFamily="34" charset="0"/>
              </a:rPr>
            </a:br>
            <a:r>
              <a:rPr lang="en-US" sz="1100" b="1" kern="0" spc="20" baseline="0" dirty="0">
                <a:solidFill>
                  <a:srgbClr val="022B46"/>
                </a:solidFill>
                <a:latin typeface="Calibri" panose="020F0502020204030204" pitchFamily="34" charset="0"/>
                <a:cs typeface="Calibri" panose="020F0502020204030204" pitchFamily="34" charset="0"/>
              </a:rPr>
              <a:t>AND SECURITY AGENCY</a:t>
            </a:r>
          </a:p>
        </p:txBody>
      </p:sp>
    </p:spTree>
    <p:extLst>
      <p:ext uri="{BB962C8B-B14F-4D97-AF65-F5344CB8AC3E}">
        <p14:creationId xmlns:p14="http://schemas.microsoft.com/office/powerpoint/2010/main" val="1318362519"/>
      </p:ext>
    </p:extLst>
  </p:cSld>
  <p:clrMap bg1="lt1" tx1="dk1" bg2="lt2" tx2="dk2" accent1="accent1" accent2="accent2" accent3="accent3" accent4="accent4" accent5="accent5" accent6="accent6" hlink="hlink" folHlink="folHlink"/>
  <p:sldLayoutIdLst>
    <p:sldLayoutId id="2147483694" r:id="rId1"/>
    <p:sldLayoutId id="2147483703" r:id="rId2"/>
    <p:sldLayoutId id="2147483696" r:id="rId3"/>
    <p:sldLayoutId id="2147483697" r:id="rId4"/>
    <p:sldLayoutId id="2147483700" r:id="rId5"/>
    <p:sldLayoutId id="2147483702" r:id="rId6"/>
    <p:sldLayoutId id="2147483699" r:id="rId7"/>
  </p:sldLayoutIdLst>
  <p:hf hdr="0" dt="0"/>
  <p:txStyles>
    <p:titleStyle>
      <a:lvl1pPr algn="l" defTabSz="914400" rtl="0" eaLnBrk="1" latinLnBrk="0" hangingPunct="1">
        <a:lnSpc>
          <a:spcPct val="90000"/>
        </a:lnSpc>
        <a:spcBef>
          <a:spcPct val="0"/>
        </a:spcBef>
        <a:buNone/>
        <a:defRPr sz="2800" b="1" kern="1200">
          <a:solidFill>
            <a:srgbClr val="022B4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076C6C2-3FAE-486F-92F5-1FEECE9499C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624"/>
            <a:ext cx="9144000" cy="1085850"/>
          </a:xfrm>
          <a:prstGeom prst="rect">
            <a:avLst/>
          </a:prstGeom>
        </p:spPr>
      </p:pic>
      <p:sp>
        <p:nvSpPr>
          <p:cNvPr id="2" name="Title Placeholder 1"/>
          <p:cNvSpPr>
            <a:spLocks noGrp="1"/>
          </p:cNvSpPr>
          <p:nvPr>
            <p:ph type="title"/>
          </p:nvPr>
        </p:nvSpPr>
        <p:spPr>
          <a:xfrm>
            <a:off x="628650" y="217284"/>
            <a:ext cx="7195508" cy="543208"/>
          </a:xfrm>
          <a:prstGeom prst="rect">
            <a:avLst/>
          </a:prstGeom>
        </p:spPr>
        <p:txBody>
          <a:bodyPr vert="horz" lIns="91440" tIns="45720" rIns="91440" bIns="45720" rtlCol="0" anchor="b">
            <a:normAutofit/>
          </a:bodyPr>
          <a:lstStyle/>
          <a:p>
            <a:r>
              <a:rPr lang="en-US" dirty="0"/>
              <a:t>Title Here</a:t>
            </a:r>
          </a:p>
        </p:txBody>
      </p:sp>
      <p:sp>
        <p:nvSpPr>
          <p:cNvPr id="3" name="Text Placeholder 2"/>
          <p:cNvSpPr>
            <a:spLocks noGrp="1"/>
          </p:cNvSpPr>
          <p:nvPr>
            <p:ph type="body" idx="1"/>
          </p:nvPr>
        </p:nvSpPr>
        <p:spPr>
          <a:xfrm>
            <a:off x="628650" y="1123122"/>
            <a:ext cx="7886700" cy="505384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7/3/2019</a:t>
            </a:r>
          </a:p>
        </p:txBody>
      </p:sp>
      <p:sp>
        <p:nvSpPr>
          <p:cNvPr id="5" name="Footer Placeholder 4"/>
          <p:cNvSpPr>
            <a:spLocks noGrp="1"/>
          </p:cNvSpPr>
          <p:nvPr>
            <p:ph type="ftr" sz="quarter" idx="3"/>
          </p:nvPr>
        </p:nvSpPr>
        <p:spPr>
          <a:xfrm>
            <a:off x="3028950" y="6356353"/>
            <a:ext cx="3086100" cy="365125"/>
          </a:xfrm>
          <a:prstGeom prst="rect">
            <a:avLst/>
          </a:prstGeom>
          <a:noFill/>
        </p:spPr>
        <p:txBody>
          <a:bodyPr vert="horz" lIns="91440" tIns="45720" rIns="91440" bIns="45720" rtlCol="0" anchor="ctr"/>
          <a:lstStyle>
            <a:lvl1pPr algn="ctr">
              <a:defRPr sz="1100" b="1">
                <a:solidFill>
                  <a:schemeClr val="tx1">
                    <a:lumMod val="50000"/>
                    <a:lumOff val="50000"/>
                  </a:schemeClr>
                </a:solidFill>
                <a:latin typeface="Calibri" panose="020F0502020204030204" pitchFamily="34" charset="0"/>
                <a:cs typeface="Calibri" panose="020F0502020204030204" pitchFamily="34" charset="0"/>
              </a:defRPr>
            </a:lvl1pPr>
          </a:lstStyle>
          <a:p>
            <a:r>
              <a:rPr lang="en-US" dirty="0"/>
              <a:t>ADD CLASSIFICATION HERE</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35736-6DC4-47F4-9AC4-BE352C6182E9}" type="slidenum">
              <a:rPr lang="en-US" smtClean="0"/>
              <a:t>‹#›</a:t>
            </a:fld>
            <a:endParaRPr lang="en-US" dirty="0"/>
          </a:p>
        </p:txBody>
      </p:sp>
    </p:spTree>
    <p:extLst>
      <p:ext uri="{BB962C8B-B14F-4D97-AF65-F5344CB8AC3E}">
        <p14:creationId xmlns:p14="http://schemas.microsoft.com/office/powerpoint/2010/main" val="3326516238"/>
      </p:ext>
    </p:extLst>
  </p:cSld>
  <p:clrMap bg1="lt1" tx1="dk1" bg2="lt2" tx2="dk2" accent1="accent1" accent2="accent2" accent3="accent3" accent4="accent4" accent5="accent5" accent6="accent6" hlink="hlink" folHlink="folHlink"/>
  <p:sldLayoutIdLst>
    <p:sldLayoutId id="2147483709" r:id="rId1"/>
  </p:sldLayoutIdLst>
  <p:hf hdr="0" dt="0"/>
  <p:txStyles>
    <p:titleStyle>
      <a:lvl1pPr algn="l" defTabSz="914400" rtl="0" eaLnBrk="1" latinLnBrk="0" hangingPunct="1">
        <a:lnSpc>
          <a:spcPct val="90000"/>
        </a:lnSpc>
        <a:spcBef>
          <a:spcPct val="0"/>
        </a:spcBef>
        <a:buNone/>
        <a:defRPr sz="2800" b="1" kern="1200">
          <a:solidFill>
            <a:srgbClr val="022B4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travel.state.gov/content/travel/en/traveladvisories/traveladvisories.htm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hyperlink" Target="https://travel.state.gov/content/travel/en/traveladvisories/COVID-19-Country-Specific-Information.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dse.edu/Training/Toolkits/Counterintelligence-Awareness-Toolkit/"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Honeypot_(espionag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470651"/>
            <a:ext cx="9144000" cy="307339"/>
          </a:xfrm>
        </p:spPr>
        <p:txBody>
          <a:bodyPr/>
          <a:lstStyle/>
          <a:p>
            <a:r>
              <a:rPr lang="en-US" dirty="0"/>
              <a:t>UNCLASSIFIED</a:t>
            </a:r>
          </a:p>
        </p:txBody>
      </p:sp>
      <p:sp>
        <p:nvSpPr>
          <p:cNvPr id="16" name="Title 15">
            <a:extLst>
              <a:ext uri="{FF2B5EF4-FFF2-40B4-BE49-F238E27FC236}">
                <a16:creationId xmlns:a16="http://schemas.microsoft.com/office/drawing/2014/main" id="{D760BD8B-36D8-42A3-97D0-12CBB2BF584C}"/>
              </a:ext>
            </a:extLst>
          </p:cNvPr>
          <p:cNvSpPr>
            <a:spLocks noGrp="1"/>
          </p:cNvSpPr>
          <p:nvPr>
            <p:ph type="ctrTitle"/>
          </p:nvPr>
        </p:nvSpPr>
        <p:spPr>
          <a:xfrm>
            <a:off x="1188720" y="552455"/>
            <a:ext cx="6766560" cy="2223444"/>
          </a:xfrm>
        </p:spPr>
        <p:txBody>
          <a:bodyPr>
            <a:noAutofit/>
          </a:bodyPr>
          <a:lstStyle/>
          <a:p>
            <a:r>
              <a:rPr lang="en-US" cap="none" dirty="0"/>
              <a:t>DCSA Foreign Travel Briefing </a:t>
            </a:r>
          </a:p>
        </p:txBody>
      </p:sp>
      <p:sp>
        <p:nvSpPr>
          <p:cNvPr id="19" name="Content Placeholder 18">
            <a:extLst>
              <a:ext uri="{FF2B5EF4-FFF2-40B4-BE49-F238E27FC236}">
                <a16:creationId xmlns:a16="http://schemas.microsoft.com/office/drawing/2014/main" id="{79C4BA2E-2FE0-40C0-BCF9-DF682D0609D8}"/>
              </a:ext>
            </a:extLst>
          </p:cNvPr>
          <p:cNvSpPr>
            <a:spLocks noGrp="1"/>
          </p:cNvSpPr>
          <p:nvPr>
            <p:ph sz="quarter" idx="19"/>
          </p:nvPr>
        </p:nvSpPr>
        <p:spPr>
          <a:xfrm>
            <a:off x="1189355" y="2763500"/>
            <a:ext cx="6765925" cy="674688"/>
          </a:xfrm>
        </p:spPr>
        <p:txBody>
          <a:bodyPr>
            <a:noAutofit/>
          </a:bodyPr>
          <a:lstStyle/>
          <a:p>
            <a:r>
              <a:rPr lang="en-US" cap="none" dirty="0"/>
              <a:t>Non-Country Specific</a:t>
            </a:r>
          </a:p>
        </p:txBody>
      </p:sp>
      <p:sp>
        <p:nvSpPr>
          <p:cNvPr id="18"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lstStyle/>
          <a:p>
            <a:r>
              <a:rPr lang="en-US" dirty="0"/>
              <a:t>UNCLASSIFIED</a:t>
            </a:r>
          </a:p>
        </p:txBody>
      </p:sp>
      <p:sp>
        <p:nvSpPr>
          <p:cNvPr id="7" name="TextBox 6"/>
          <p:cNvSpPr txBox="1"/>
          <p:nvPr/>
        </p:nvSpPr>
        <p:spPr>
          <a:xfrm>
            <a:off x="436627" y="3438189"/>
            <a:ext cx="6255721" cy="1298640"/>
          </a:xfrm>
          <a:prstGeom prst="rect">
            <a:avLst/>
          </a:prstGeom>
          <a:noFill/>
          <a:ln>
            <a:noFill/>
          </a:ln>
        </p:spPr>
        <p:txBody>
          <a:bodyPr wrap="square" rtlCol="0">
            <a:noAutofit/>
          </a:bodyPr>
          <a:lstStyle/>
          <a:p>
            <a:r>
              <a:rPr lang="en-US" sz="1200" dirty="0"/>
              <a:t>This presentation contains information associated with United States Persons (USPER) as defined by Executive Order 12333 and Department of Defense Manual 5240.01. Such information should be handled and protected in accordance with applicable Intelligence Oversight rules by persons and organizations subject to those rules. Defense Counterintelligence and Security Agency (DCSA) collects, retains, and disseminates USPER Information (USPI) in accordance with all applicable laws, directives, and policies. Questions about the handling of this information should be referred to DCSA </a:t>
            </a:r>
            <a:r>
              <a:rPr lang="en-US" sz="1200" dirty="0">
                <a:solidFill>
                  <a:srgbClr val="FF0000"/>
                </a:solidFill>
              </a:rPr>
              <a:t>(Region) </a:t>
            </a:r>
            <a:r>
              <a:rPr lang="en-US" sz="1200" dirty="0"/>
              <a:t>Region Counterintelligence (CI).</a:t>
            </a:r>
          </a:p>
        </p:txBody>
      </p:sp>
      <p:sp>
        <p:nvSpPr>
          <p:cNvPr id="9" name="Subtitle 16">
            <a:extLst>
              <a:ext uri="{FF2B5EF4-FFF2-40B4-BE49-F238E27FC236}">
                <a16:creationId xmlns:a16="http://schemas.microsoft.com/office/drawing/2014/main" id="{6276570D-32D2-4A9B-88F1-F825ED6E9648}"/>
              </a:ext>
            </a:extLst>
          </p:cNvPr>
          <p:cNvSpPr>
            <a:spLocks noGrp="1"/>
          </p:cNvSpPr>
          <p:nvPr>
            <p:ph type="subTitle" idx="1"/>
          </p:nvPr>
        </p:nvSpPr>
        <p:spPr>
          <a:xfrm>
            <a:off x="436626" y="5336236"/>
            <a:ext cx="3624628" cy="880006"/>
          </a:xfrm>
        </p:spPr>
        <p:txBody>
          <a:bodyPr>
            <a:noAutofit/>
          </a:bodyPr>
          <a:lstStyle/>
          <a:p>
            <a:r>
              <a:rPr lang="en-US" dirty="0"/>
              <a:t>Don Selvy Enterprises, Inc </a:t>
            </a:r>
          </a:p>
        </p:txBody>
      </p:sp>
      <p:sp>
        <p:nvSpPr>
          <p:cNvPr id="10" name="Date Placeholder 6">
            <a:extLst>
              <a:ext uri="{FF2B5EF4-FFF2-40B4-BE49-F238E27FC236}">
                <a16:creationId xmlns:a16="http://schemas.microsoft.com/office/drawing/2014/main" id="{0818004F-7922-4B2E-AB9D-F163F2D57862}"/>
              </a:ext>
            </a:extLst>
          </p:cNvPr>
          <p:cNvSpPr>
            <a:spLocks noGrp="1"/>
          </p:cNvSpPr>
          <p:nvPr>
            <p:ph type="dt" sz="half" idx="10"/>
          </p:nvPr>
        </p:nvSpPr>
        <p:spPr>
          <a:xfrm>
            <a:off x="471239" y="6412865"/>
            <a:ext cx="2057400" cy="365125"/>
          </a:xfrm>
        </p:spPr>
        <p:txBody>
          <a:bodyPr/>
          <a:lstStyle/>
          <a:p>
            <a:r>
              <a:rPr lang="en-US" sz="1100" dirty="0">
                <a:solidFill>
                  <a:schemeClr val="tx1"/>
                </a:solidFill>
              </a:rPr>
              <a:t>01/31/2023</a:t>
            </a:r>
          </a:p>
        </p:txBody>
      </p:sp>
      <p:sp>
        <p:nvSpPr>
          <p:cNvPr id="11" name="Date Placeholder 6">
            <a:extLst>
              <a:ext uri="{FF2B5EF4-FFF2-40B4-BE49-F238E27FC236}">
                <a16:creationId xmlns:a16="http://schemas.microsoft.com/office/drawing/2014/main" id="{0818004F-7922-4B2E-AB9D-F163F2D57862}"/>
              </a:ext>
            </a:extLst>
          </p:cNvPr>
          <p:cNvSpPr txBox="1">
            <a:spLocks/>
          </p:cNvSpPr>
          <p:nvPr/>
        </p:nvSpPr>
        <p:spPr>
          <a:xfrm>
            <a:off x="6933694" y="6412865"/>
            <a:ext cx="1681650" cy="30738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100" dirty="0">
                <a:solidFill>
                  <a:schemeClr val="tx1"/>
                </a:solidFill>
              </a:rPr>
              <a:t>DCSA-CI-23-005</a:t>
            </a:r>
          </a:p>
        </p:txBody>
      </p:sp>
      <p:pic>
        <p:nvPicPr>
          <p:cNvPr id="3" name="Picture 2" descr="Logo&#10;&#10;Description automatically generated">
            <a:extLst>
              <a:ext uri="{FF2B5EF4-FFF2-40B4-BE49-F238E27FC236}">
                <a16:creationId xmlns:a16="http://schemas.microsoft.com/office/drawing/2014/main" id="{97931466-525B-0286-280C-638FB007F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968" y="5479121"/>
            <a:ext cx="641758" cy="641758"/>
          </a:xfrm>
          <a:prstGeom prst="rect">
            <a:avLst/>
          </a:prstGeom>
        </p:spPr>
      </p:pic>
    </p:spTree>
    <p:extLst>
      <p:ext uri="{BB962C8B-B14F-4D97-AF65-F5344CB8AC3E}">
        <p14:creationId xmlns:p14="http://schemas.microsoft.com/office/powerpoint/2010/main" val="3279694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BD6904F7-0745-4FBE-8D1F-BDC81D7E0D7B}"/>
              </a:ext>
            </a:extLst>
          </p:cNvPr>
          <p:cNvSpPr>
            <a:spLocks noGrp="1"/>
          </p:cNvSpPr>
          <p:nvPr>
            <p:ph idx="1"/>
          </p:nvPr>
        </p:nvSpPr>
        <p:spPr>
          <a:xfrm>
            <a:off x="582263" y="1185798"/>
            <a:ext cx="7886700" cy="5029200"/>
          </a:xfrm>
        </p:spPr>
        <p:txBody>
          <a:bodyPr>
            <a:noAutofit/>
          </a:bodyPr>
          <a:lstStyle/>
          <a:p>
            <a:pPr marL="0" indent="0">
              <a:buNone/>
            </a:pPr>
            <a:r>
              <a:rPr lang="en-US" b="1" dirty="0">
                <a:latin typeface="+mj-lt"/>
              </a:rPr>
              <a:t>Examples?</a:t>
            </a:r>
          </a:p>
          <a:p>
            <a:pPr lvl="0"/>
            <a:r>
              <a:rPr lang="en-US" dirty="0"/>
              <a:t>Requests for protected information under the guise of a price quote or purchase request, market survey, or other pretense</a:t>
            </a:r>
          </a:p>
          <a:p>
            <a:pPr lvl="0"/>
            <a:r>
              <a:rPr lang="en-US" dirty="0"/>
              <a:t>Foreign entities targeting personnel traveling overseas via airport screening or hotel room incursions</a:t>
            </a:r>
          </a:p>
          <a:p>
            <a:pPr lvl="0"/>
            <a:r>
              <a:rPr lang="en-US" dirty="0"/>
              <a:t>Attempts to entice personnel into situations that could lead to blackmail or extortion</a:t>
            </a:r>
          </a:p>
          <a:p>
            <a:pPr lvl="0"/>
            <a:r>
              <a:rPr lang="en-US" dirty="0"/>
              <a:t>Attempts by foreign customers to gain access to hardware and information that exceeds the limitations of the export licenses on file</a:t>
            </a:r>
          </a:p>
          <a:p>
            <a:pPr lvl="0"/>
            <a:r>
              <a:rPr lang="en-US" dirty="0"/>
              <a:t>Attempts to place personnel under obligation through special treatment, favors, gifts, or money</a:t>
            </a:r>
          </a:p>
        </p:txBody>
      </p:sp>
      <p:sp>
        <p:nvSpPr>
          <p:cNvPr id="11" name="Slide Number Placeholder 10">
            <a:extLst>
              <a:ext uri="{FF2B5EF4-FFF2-40B4-BE49-F238E27FC236}">
                <a16:creationId xmlns:a16="http://schemas.microsoft.com/office/drawing/2014/main" id="{24B6EE5C-309F-4378-9858-DE28F91567C2}"/>
              </a:ext>
            </a:extLst>
          </p:cNvPr>
          <p:cNvSpPr>
            <a:spLocks noGrp="1"/>
          </p:cNvSpPr>
          <p:nvPr>
            <p:ph type="sldNum" sz="quarter" idx="12"/>
          </p:nvPr>
        </p:nvSpPr>
        <p:spPr/>
        <p:txBody>
          <a:bodyPr/>
          <a:lstStyle/>
          <a:p>
            <a:fld id="{B4935736-6DC4-47F4-9AC4-BE352C6182E9}" type="slidenum">
              <a:rPr lang="en-US" smtClean="0"/>
              <a:t>10</a:t>
            </a:fld>
            <a:endParaRPr lang="en-US" dirty="0"/>
          </a:p>
        </p:txBody>
      </p:sp>
      <p:sp>
        <p:nvSpPr>
          <p:cNvPr id="19" name="Title 18">
            <a:extLst>
              <a:ext uri="{FF2B5EF4-FFF2-40B4-BE49-F238E27FC236}">
                <a16:creationId xmlns:a16="http://schemas.microsoft.com/office/drawing/2014/main" id="{F9B55DB1-8280-4A2F-92D0-06BD320AC92B}"/>
              </a:ext>
            </a:extLst>
          </p:cNvPr>
          <p:cNvSpPr>
            <a:spLocks noGrp="1"/>
          </p:cNvSpPr>
          <p:nvPr>
            <p:ph type="title"/>
          </p:nvPr>
        </p:nvSpPr>
        <p:spPr>
          <a:xfrm>
            <a:off x="685800" y="217284"/>
            <a:ext cx="7138358" cy="543208"/>
          </a:xfrm>
        </p:spPr>
        <p:txBody>
          <a:bodyPr>
            <a:noAutofit/>
          </a:bodyPr>
          <a:lstStyle/>
          <a:p>
            <a:r>
              <a:rPr lang="en-US" dirty="0"/>
              <a:t>Elicitation (Cont.)</a:t>
            </a:r>
          </a:p>
        </p:txBody>
      </p:sp>
      <p:sp>
        <p:nvSpPr>
          <p:cNvPr id="7"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470651"/>
            <a:ext cx="9144000" cy="307339"/>
          </a:xfrm>
        </p:spPr>
        <p:txBody>
          <a:bodyPr/>
          <a:lstStyle/>
          <a:p>
            <a:r>
              <a:rPr lang="en-US" dirty="0"/>
              <a:t>UNCLASSIFIED</a:t>
            </a:r>
          </a:p>
        </p:txBody>
      </p:sp>
      <p:sp>
        <p:nvSpPr>
          <p:cNvPr id="8"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lstStyle/>
          <a:p>
            <a:r>
              <a:rPr lang="en-US" dirty="0"/>
              <a:t>UNCLASSIFIED</a:t>
            </a:r>
          </a:p>
        </p:txBody>
      </p:sp>
    </p:spTree>
    <p:extLst>
      <p:ext uri="{BB962C8B-B14F-4D97-AF65-F5344CB8AC3E}">
        <p14:creationId xmlns:p14="http://schemas.microsoft.com/office/powerpoint/2010/main" val="2432167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BD6904F7-0745-4FBE-8D1F-BDC81D7E0D7B}"/>
              </a:ext>
            </a:extLst>
          </p:cNvPr>
          <p:cNvSpPr>
            <a:spLocks noGrp="1"/>
          </p:cNvSpPr>
          <p:nvPr>
            <p:ph idx="1"/>
          </p:nvPr>
        </p:nvSpPr>
        <p:spPr>
          <a:xfrm>
            <a:off x="587791" y="1179526"/>
            <a:ext cx="7886700" cy="5029200"/>
          </a:xfrm>
        </p:spPr>
        <p:txBody>
          <a:bodyPr wrap="none">
            <a:noAutofit/>
          </a:bodyPr>
          <a:lstStyle/>
          <a:p>
            <a:pPr marL="0" indent="0">
              <a:buNone/>
            </a:pPr>
            <a:r>
              <a:rPr lang="en-US" b="1" dirty="0">
                <a:latin typeface="+mj-lt"/>
              </a:rPr>
              <a:t>The most successful elicitation occurs when the target is alone.</a:t>
            </a:r>
          </a:p>
          <a:p>
            <a:pPr lvl="0"/>
            <a:r>
              <a:rPr lang="en-US" dirty="0"/>
              <a:t>Know what information is essential</a:t>
            </a:r>
          </a:p>
          <a:p>
            <a:pPr lvl="0"/>
            <a:r>
              <a:rPr lang="en-US" dirty="0"/>
              <a:t>Know what you are allowed to say</a:t>
            </a:r>
          </a:p>
          <a:p>
            <a:pPr lvl="0"/>
            <a:r>
              <a:rPr lang="en-US" dirty="0"/>
              <a:t>Work in pairs</a:t>
            </a:r>
          </a:p>
          <a:p>
            <a:pPr lvl="0"/>
            <a:r>
              <a:rPr lang="en-US" dirty="0"/>
              <a:t>Feign ignorance</a:t>
            </a:r>
          </a:p>
          <a:p>
            <a:pPr lvl="0"/>
            <a:r>
              <a:rPr lang="en-US" dirty="0"/>
              <a:t>Change the subject</a:t>
            </a:r>
          </a:p>
          <a:p>
            <a:pPr lvl="0"/>
            <a:r>
              <a:rPr lang="en-US" dirty="0"/>
              <a:t>Be direct</a:t>
            </a:r>
          </a:p>
          <a:p>
            <a:pPr lvl="0"/>
            <a:r>
              <a:rPr lang="en-US" dirty="0"/>
              <a:t>Deflect, ignore, question</a:t>
            </a:r>
          </a:p>
          <a:p>
            <a:pPr lvl="0"/>
            <a:r>
              <a:rPr lang="en-US" dirty="0"/>
              <a:t>Be boring</a:t>
            </a:r>
          </a:p>
          <a:p>
            <a:pPr lvl="0"/>
            <a:r>
              <a:rPr lang="en-US" dirty="0"/>
              <a:t>Provide generalized answers</a:t>
            </a:r>
          </a:p>
          <a:p>
            <a:pPr lvl="0"/>
            <a:r>
              <a:rPr lang="en-US" dirty="0"/>
              <a:t>Challenge the question</a:t>
            </a:r>
          </a:p>
          <a:p>
            <a:endParaRPr lang="en-US" dirty="0"/>
          </a:p>
        </p:txBody>
      </p:sp>
      <p:sp>
        <p:nvSpPr>
          <p:cNvPr id="11" name="Slide Number Placeholder 10">
            <a:extLst>
              <a:ext uri="{FF2B5EF4-FFF2-40B4-BE49-F238E27FC236}">
                <a16:creationId xmlns:a16="http://schemas.microsoft.com/office/drawing/2014/main" id="{24B6EE5C-309F-4378-9858-DE28F91567C2}"/>
              </a:ext>
            </a:extLst>
          </p:cNvPr>
          <p:cNvSpPr>
            <a:spLocks noGrp="1"/>
          </p:cNvSpPr>
          <p:nvPr>
            <p:ph type="sldNum" sz="quarter" idx="12"/>
          </p:nvPr>
        </p:nvSpPr>
        <p:spPr/>
        <p:txBody>
          <a:bodyPr/>
          <a:lstStyle/>
          <a:p>
            <a:fld id="{B4935736-6DC4-47F4-9AC4-BE352C6182E9}" type="slidenum">
              <a:rPr lang="en-US" smtClean="0"/>
              <a:t>11</a:t>
            </a:fld>
            <a:endParaRPr lang="en-US" dirty="0"/>
          </a:p>
        </p:txBody>
      </p:sp>
      <p:sp>
        <p:nvSpPr>
          <p:cNvPr id="19" name="Title 18">
            <a:extLst>
              <a:ext uri="{FF2B5EF4-FFF2-40B4-BE49-F238E27FC236}">
                <a16:creationId xmlns:a16="http://schemas.microsoft.com/office/drawing/2014/main" id="{F9B55DB1-8280-4A2F-92D0-06BD320AC92B}"/>
              </a:ext>
            </a:extLst>
          </p:cNvPr>
          <p:cNvSpPr>
            <a:spLocks noGrp="1"/>
          </p:cNvSpPr>
          <p:nvPr>
            <p:ph type="title"/>
          </p:nvPr>
        </p:nvSpPr>
        <p:spPr>
          <a:xfrm>
            <a:off x="685800" y="217284"/>
            <a:ext cx="7138358" cy="543208"/>
          </a:xfrm>
        </p:spPr>
        <p:txBody>
          <a:bodyPr>
            <a:noAutofit/>
          </a:bodyPr>
          <a:lstStyle/>
          <a:p>
            <a:r>
              <a:rPr lang="en-US" dirty="0"/>
              <a:t>Countering Elicitation</a:t>
            </a:r>
          </a:p>
        </p:txBody>
      </p:sp>
      <p:sp>
        <p:nvSpPr>
          <p:cNvPr id="7"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470651"/>
            <a:ext cx="9144000" cy="307339"/>
          </a:xfrm>
        </p:spPr>
        <p:txBody>
          <a:bodyPr/>
          <a:lstStyle/>
          <a:p>
            <a:r>
              <a:rPr lang="en-US" dirty="0"/>
              <a:t>UNCLASSIFIED</a:t>
            </a:r>
          </a:p>
        </p:txBody>
      </p:sp>
      <p:sp>
        <p:nvSpPr>
          <p:cNvPr id="8"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lstStyle/>
          <a:p>
            <a:r>
              <a:rPr lang="en-US" dirty="0"/>
              <a:t>UNCLASSIFIED</a:t>
            </a:r>
          </a:p>
        </p:txBody>
      </p:sp>
    </p:spTree>
    <p:extLst>
      <p:ext uri="{BB962C8B-B14F-4D97-AF65-F5344CB8AC3E}">
        <p14:creationId xmlns:p14="http://schemas.microsoft.com/office/powerpoint/2010/main" val="3629464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BD6904F7-0745-4FBE-8D1F-BDC81D7E0D7B}"/>
              </a:ext>
            </a:extLst>
          </p:cNvPr>
          <p:cNvSpPr>
            <a:spLocks noGrp="1"/>
          </p:cNvSpPr>
          <p:nvPr>
            <p:ph idx="1"/>
          </p:nvPr>
        </p:nvSpPr>
        <p:spPr>
          <a:xfrm>
            <a:off x="584570" y="1175734"/>
            <a:ext cx="7886700" cy="5029200"/>
          </a:xfrm>
        </p:spPr>
        <p:txBody>
          <a:bodyPr>
            <a:noAutofit/>
          </a:bodyPr>
          <a:lstStyle/>
          <a:p>
            <a:pPr marL="0" indent="0">
              <a:buNone/>
            </a:pPr>
            <a:r>
              <a:rPr lang="en-US" b="1" dirty="0">
                <a:latin typeface="+mj-lt"/>
              </a:rPr>
              <a:t>What to do if approached?</a:t>
            </a:r>
          </a:p>
          <a:p>
            <a:pPr lvl="0"/>
            <a:r>
              <a:rPr lang="en-US" dirty="0"/>
              <a:t>Be observant of the person questioning you</a:t>
            </a:r>
          </a:p>
          <a:p>
            <a:pPr lvl="0"/>
            <a:r>
              <a:rPr lang="en-US" dirty="0"/>
              <a:t>Maintain professional composure</a:t>
            </a:r>
          </a:p>
          <a:p>
            <a:pPr lvl="0"/>
            <a:r>
              <a:rPr lang="en-US" b="1" u="sng" dirty="0"/>
              <a:t>Remain non-committal</a:t>
            </a:r>
            <a:r>
              <a:rPr lang="en-US" dirty="0"/>
              <a:t> and avoid clearly expressing your opinions or intentions</a:t>
            </a:r>
          </a:p>
          <a:p>
            <a:pPr lvl="0"/>
            <a:r>
              <a:rPr lang="en-US" b="1" dirty="0">
                <a:solidFill>
                  <a:srgbClr val="FF0000"/>
                </a:solidFill>
              </a:rPr>
              <a:t>REPORT</a:t>
            </a:r>
            <a:r>
              <a:rPr lang="en-US" dirty="0">
                <a:solidFill>
                  <a:srgbClr val="FF0000"/>
                </a:solidFill>
              </a:rPr>
              <a:t>:</a:t>
            </a:r>
            <a:r>
              <a:rPr lang="en-US" dirty="0"/>
              <a:t> Provide as much information as possible to your security point of contact upon return to the United States!</a:t>
            </a:r>
          </a:p>
          <a:p>
            <a:pPr marL="0" lvl="0" indent="0">
              <a:buNone/>
            </a:pPr>
            <a:endParaRPr lang="en-US" sz="2200" dirty="0"/>
          </a:p>
        </p:txBody>
      </p:sp>
      <p:sp>
        <p:nvSpPr>
          <p:cNvPr id="11" name="Slide Number Placeholder 10">
            <a:extLst>
              <a:ext uri="{FF2B5EF4-FFF2-40B4-BE49-F238E27FC236}">
                <a16:creationId xmlns:a16="http://schemas.microsoft.com/office/drawing/2014/main" id="{24B6EE5C-309F-4378-9858-DE28F91567C2}"/>
              </a:ext>
            </a:extLst>
          </p:cNvPr>
          <p:cNvSpPr>
            <a:spLocks noGrp="1"/>
          </p:cNvSpPr>
          <p:nvPr>
            <p:ph type="sldNum" sz="quarter" idx="12"/>
          </p:nvPr>
        </p:nvSpPr>
        <p:spPr/>
        <p:txBody>
          <a:bodyPr/>
          <a:lstStyle/>
          <a:p>
            <a:fld id="{B4935736-6DC4-47F4-9AC4-BE352C6182E9}" type="slidenum">
              <a:rPr lang="en-US" smtClean="0"/>
              <a:t>12</a:t>
            </a:fld>
            <a:endParaRPr lang="en-US" dirty="0"/>
          </a:p>
        </p:txBody>
      </p:sp>
      <p:sp>
        <p:nvSpPr>
          <p:cNvPr id="19" name="Title 18">
            <a:extLst>
              <a:ext uri="{FF2B5EF4-FFF2-40B4-BE49-F238E27FC236}">
                <a16:creationId xmlns:a16="http://schemas.microsoft.com/office/drawing/2014/main" id="{F9B55DB1-8280-4A2F-92D0-06BD320AC92B}"/>
              </a:ext>
            </a:extLst>
          </p:cNvPr>
          <p:cNvSpPr>
            <a:spLocks noGrp="1"/>
          </p:cNvSpPr>
          <p:nvPr>
            <p:ph type="title"/>
          </p:nvPr>
        </p:nvSpPr>
        <p:spPr>
          <a:xfrm>
            <a:off x="685800" y="217284"/>
            <a:ext cx="7138358" cy="543208"/>
          </a:xfrm>
        </p:spPr>
        <p:txBody>
          <a:bodyPr>
            <a:noAutofit/>
          </a:bodyPr>
          <a:lstStyle/>
          <a:p>
            <a:r>
              <a:rPr lang="en-US" dirty="0"/>
              <a:t>Countering Elicitation (Cont.)</a:t>
            </a:r>
          </a:p>
        </p:txBody>
      </p:sp>
      <p:sp>
        <p:nvSpPr>
          <p:cNvPr id="7"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470651"/>
            <a:ext cx="9144000" cy="307339"/>
          </a:xfrm>
        </p:spPr>
        <p:txBody>
          <a:bodyPr/>
          <a:lstStyle/>
          <a:p>
            <a:r>
              <a:rPr lang="en-US" dirty="0"/>
              <a:t>UNCLASSIFIED</a:t>
            </a:r>
          </a:p>
        </p:txBody>
      </p:sp>
      <p:sp>
        <p:nvSpPr>
          <p:cNvPr id="8"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lstStyle/>
          <a:p>
            <a:r>
              <a:rPr lang="en-US" dirty="0"/>
              <a:t>UNCLASSIFIED</a:t>
            </a:r>
          </a:p>
        </p:txBody>
      </p:sp>
      <p:sp>
        <p:nvSpPr>
          <p:cNvPr id="9" name="TextBox 8"/>
          <p:cNvSpPr txBox="1"/>
          <p:nvPr/>
        </p:nvSpPr>
        <p:spPr>
          <a:xfrm>
            <a:off x="579269" y="4949241"/>
            <a:ext cx="7912608" cy="830997"/>
          </a:xfrm>
          <a:prstGeom prst="rect">
            <a:avLst/>
          </a:prstGeom>
          <a:noFill/>
          <a:ln w="28575">
            <a:solidFill>
              <a:schemeClr val="accent6"/>
            </a:solidFill>
          </a:ln>
        </p:spPr>
        <p:txBody>
          <a:bodyPr wrap="square" rtlCol="0">
            <a:spAutoFit/>
          </a:bodyPr>
          <a:lstStyle/>
          <a:p>
            <a:pPr lvl="0" algn="ctr" defTabSz="914400">
              <a:defRPr/>
            </a:pPr>
            <a:r>
              <a:rPr lang="en-US" sz="2400" b="1" dirty="0">
                <a:solidFill>
                  <a:schemeClr val="accent3"/>
                </a:solidFill>
                <a:latin typeface="+mj-lt"/>
                <a:cs typeface="Arial" pitchFamily="34" charset="0"/>
              </a:rPr>
              <a:t>Do not discuss with colleagues! </a:t>
            </a:r>
          </a:p>
          <a:p>
            <a:pPr lvl="0" algn="ctr" defTabSz="914400">
              <a:defRPr/>
            </a:pPr>
            <a:r>
              <a:rPr lang="en-US" sz="2400" b="1" dirty="0">
                <a:solidFill>
                  <a:schemeClr val="accent3"/>
                </a:solidFill>
                <a:latin typeface="+mj-lt"/>
                <a:cs typeface="Arial" pitchFamily="34" charset="0"/>
              </a:rPr>
              <a:t>Report when you return to the United States!</a:t>
            </a:r>
          </a:p>
        </p:txBody>
      </p:sp>
    </p:spTree>
    <p:extLst>
      <p:ext uri="{BB962C8B-B14F-4D97-AF65-F5344CB8AC3E}">
        <p14:creationId xmlns:p14="http://schemas.microsoft.com/office/powerpoint/2010/main" val="4253257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BD6904F7-0745-4FBE-8D1F-BDC81D7E0D7B}"/>
              </a:ext>
            </a:extLst>
          </p:cNvPr>
          <p:cNvSpPr>
            <a:spLocks noGrp="1"/>
          </p:cNvSpPr>
          <p:nvPr>
            <p:ph idx="1"/>
          </p:nvPr>
        </p:nvSpPr>
        <p:spPr>
          <a:xfrm>
            <a:off x="584321" y="1202148"/>
            <a:ext cx="5654260" cy="5029200"/>
          </a:xfrm>
        </p:spPr>
        <p:txBody>
          <a:bodyPr>
            <a:noAutofit/>
          </a:bodyPr>
          <a:lstStyle/>
          <a:p>
            <a:r>
              <a:rPr lang="en-US" dirty="0"/>
              <a:t>While traveling, you are subject to the local laws </a:t>
            </a:r>
          </a:p>
          <a:p>
            <a:pPr lvl="1">
              <a:spcBef>
                <a:spcPts val="1000"/>
              </a:spcBef>
              <a:buSzPct val="80000"/>
              <a:buFont typeface="Courier New" panose="02070309020205020404" pitchFamily="49" charset="0"/>
              <a:buChar char="o"/>
            </a:pPr>
            <a:r>
              <a:rPr lang="en-US" sz="2000" dirty="0"/>
              <a:t>Do not make assumptions about what is acceptable</a:t>
            </a:r>
          </a:p>
          <a:p>
            <a:r>
              <a:rPr lang="en-US" dirty="0"/>
              <a:t>When traveling abroad:</a:t>
            </a:r>
          </a:p>
          <a:p>
            <a:pPr lvl="1">
              <a:spcBef>
                <a:spcPts val="1000"/>
              </a:spcBef>
              <a:buSzPct val="80000"/>
              <a:buFont typeface="Courier New" panose="02070309020205020404" pitchFamily="49" charset="0"/>
              <a:buChar char="o"/>
            </a:pPr>
            <a:r>
              <a:rPr lang="en-US" sz="2000" dirty="0"/>
              <a:t>Be aware of local laws and cultural expectations</a:t>
            </a:r>
          </a:p>
          <a:p>
            <a:pPr lvl="1">
              <a:spcBef>
                <a:spcPts val="1000"/>
              </a:spcBef>
              <a:buSzPct val="80000"/>
              <a:buFont typeface="Courier New" panose="02070309020205020404" pitchFamily="49" charset="0"/>
              <a:buChar char="o"/>
            </a:pPr>
            <a:r>
              <a:rPr lang="en-US" sz="2000" dirty="0"/>
              <a:t>Some countries forbid photography of government facilities and religious sites</a:t>
            </a:r>
          </a:p>
          <a:p>
            <a:pPr lvl="1">
              <a:spcBef>
                <a:spcPts val="1000"/>
              </a:spcBef>
              <a:buSzPct val="80000"/>
              <a:buFont typeface="Courier New" panose="02070309020205020404" pitchFamily="49" charset="0"/>
              <a:buChar char="o"/>
            </a:pPr>
            <a:r>
              <a:rPr lang="en-US" sz="2000" dirty="0"/>
              <a:t>Do not take photographs in the vicinity of foreign military bases, buildings, or personnel</a:t>
            </a:r>
          </a:p>
          <a:p>
            <a:pPr marL="0" indent="0">
              <a:buNone/>
            </a:pPr>
            <a:endParaRPr lang="en-US" dirty="0"/>
          </a:p>
        </p:txBody>
      </p:sp>
      <p:sp>
        <p:nvSpPr>
          <p:cNvPr id="11" name="Slide Number Placeholder 10">
            <a:extLst>
              <a:ext uri="{FF2B5EF4-FFF2-40B4-BE49-F238E27FC236}">
                <a16:creationId xmlns:a16="http://schemas.microsoft.com/office/drawing/2014/main" id="{24B6EE5C-309F-4378-9858-DE28F91567C2}"/>
              </a:ext>
            </a:extLst>
          </p:cNvPr>
          <p:cNvSpPr>
            <a:spLocks noGrp="1"/>
          </p:cNvSpPr>
          <p:nvPr>
            <p:ph type="sldNum" sz="quarter" idx="12"/>
          </p:nvPr>
        </p:nvSpPr>
        <p:spPr/>
        <p:txBody>
          <a:bodyPr/>
          <a:lstStyle/>
          <a:p>
            <a:fld id="{B4935736-6DC4-47F4-9AC4-BE352C6182E9}" type="slidenum">
              <a:rPr lang="en-US" smtClean="0"/>
              <a:t>13</a:t>
            </a:fld>
            <a:endParaRPr lang="en-US" dirty="0"/>
          </a:p>
        </p:txBody>
      </p:sp>
      <p:sp>
        <p:nvSpPr>
          <p:cNvPr id="19" name="Title 18">
            <a:extLst>
              <a:ext uri="{FF2B5EF4-FFF2-40B4-BE49-F238E27FC236}">
                <a16:creationId xmlns:a16="http://schemas.microsoft.com/office/drawing/2014/main" id="{F9B55DB1-8280-4A2F-92D0-06BD320AC92B}"/>
              </a:ext>
            </a:extLst>
          </p:cNvPr>
          <p:cNvSpPr>
            <a:spLocks noGrp="1"/>
          </p:cNvSpPr>
          <p:nvPr>
            <p:ph type="title"/>
          </p:nvPr>
        </p:nvSpPr>
        <p:spPr>
          <a:xfrm>
            <a:off x="685800" y="217284"/>
            <a:ext cx="7138358" cy="543208"/>
          </a:xfrm>
        </p:spPr>
        <p:txBody>
          <a:bodyPr>
            <a:normAutofit/>
          </a:bodyPr>
          <a:lstStyle/>
          <a:p>
            <a:r>
              <a:rPr lang="en-US" dirty="0"/>
              <a:t>Local Laws</a:t>
            </a:r>
          </a:p>
        </p:txBody>
      </p:sp>
      <p:sp>
        <p:nvSpPr>
          <p:cNvPr id="7"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470651"/>
            <a:ext cx="9144000" cy="307339"/>
          </a:xfrm>
        </p:spPr>
        <p:txBody>
          <a:bodyPr/>
          <a:lstStyle/>
          <a:p>
            <a:r>
              <a:rPr lang="en-US" dirty="0"/>
              <a:t>UNCLASSIFIED</a:t>
            </a:r>
          </a:p>
        </p:txBody>
      </p:sp>
      <p:sp>
        <p:nvSpPr>
          <p:cNvPr id="8"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lstStyle/>
          <a:p>
            <a:r>
              <a:rPr lang="en-US" dirty="0"/>
              <a:t>UNCLASSIFIED</a:t>
            </a:r>
          </a:p>
        </p:txBody>
      </p:sp>
      <p:pic>
        <p:nvPicPr>
          <p:cNvPr id="2" name="Picture 1"/>
          <p:cNvPicPr>
            <a:picLocks noChangeAspect="1"/>
          </p:cNvPicPr>
          <p:nvPr/>
        </p:nvPicPr>
        <p:blipFill>
          <a:blip r:embed="rId3"/>
          <a:stretch>
            <a:fillRect/>
          </a:stretch>
        </p:blipFill>
        <p:spPr>
          <a:xfrm>
            <a:off x="6210300" y="2743200"/>
            <a:ext cx="2668786" cy="2040836"/>
          </a:xfrm>
          <a:prstGeom prst="rect">
            <a:avLst/>
          </a:prstGeom>
        </p:spPr>
      </p:pic>
    </p:spTree>
    <p:extLst>
      <p:ext uri="{BB962C8B-B14F-4D97-AF65-F5344CB8AC3E}">
        <p14:creationId xmlns:p14="http://schemas.microsoft.com/office/powerpoint/2010/main" val="2788417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BD6904F7-0745-4FBE-8D1F-BDC81D7E0D7B}"/>
              </a:ext>
            </a:extLst>
          </p:cNvPr>
          <p:cNvSpPr>
            <a:spLocks noGrp="1"/>
          </p:cNvSpPr>
          <p:nvPr>
            <p:ph idx="1"/>
          </p:nvPr>
        </p:nvSpPr>
        <p:spPr>
          <a:xfrm>
            <a:off x="580732" y="1200254"/>
            <a:ext cx="7886700" cy="5029200"/>
          </a:xfrm>
        </p:spPr>
        <p:txBody>
          <a:bodyPr>
            <a:noAutofit/>
          </a:bodyPr>
          <a:lstStyle/>
          <a:p>
            <a:r>
              <a:rPr lang="en-US" dirty="0"/>
              <a:t>Crime is one of the biggest threats facing travelers </a:t>
            </a:r>
          </a:p>
          <a:p>
            <a:r>
              <a:rPr lang="en-US" dirty="0"/>
              <a:t>Crimes against travelers are often crimes of opportunity</a:t>
            </a:r>
          </a:p>
          <a:p>
            <a:r>
              <a:rPr lang="en-US" dirty="0"/>
              <a:t>Follow these steps to protect yourself:</a:t>
            </a:r>
          </a:p>
          <a:p>
            <a:pPr lvl="1">
              <a:spcBef>
                <a:spcPts val="1000"/>
              </a:spcBef>
              <a:buSzPct val="80000"/>
              <a:buFont typeface="Courier New" panose="02070309020205020404" pitchFamily="49" charset="0"/>
              <a:buChar char="o"/>
            </a:pPr>
            <a:r>
              <a:rPr lang="en-US" sz="2000" dirty="0"/>
              <a:t>Stay alert and exercise good judgment</a:t>
            </a:r>
          </a:p>
          <a:p>
            <a:pPr lvl="1">
              <a:spcBef>
                <a:spcPts val="1000"/>
              </a:spcBef>
              <a:buSzPct val="80000"/>
              <a:buFont typeface="Courier New" panose="02070309020205020404" pitchFamily="49" charset="0"/>
              <a:buChar char="o"/>
            </a:pPr>
            <a:r>
              <a:rPr lang="en-US" sz="2000" dirty="0"/>
              <a:t>When possible, ensure your hotel room has a peephole and a deadbolt lock or a chain-and-slide bolt</a:t>
            </a:r>
          </a:p>
          <a:p>
            <a:pPr lvl="1">
              <a:spcBef>
                <a:spcPts val="1000"/>
              </a:spcBef>
              <a:buSzPct val="80000"/>
              <a:buFont typeface="Courier New" panose="02070309020205020404" pitchFamily="49" charset="0"/>
              <a:buChar char="o"/>
            </a:pPr>
            <a:r>
              <a:rPr lang="en-US" sz="2000" dirty="0"/>
              <a:t>If you see an accident, don't stop; instead, call for help from a safe area</a:t>
            </a:r>
          </a:p>
          <a:p>
            <a:pPr lvl="1">
              <a:spcBef>
                <a:spcPts val="1000"/>
              </a:spcBef>
              <a:buSzPct val="80000"/>
              <a:buFont typeface="Courier New" panose="02070309020205020404" pitchFamily="49" charset="0"/>
              <a:buChar char="o"/>
            </a:pPr>
            <a:r>
              <a:rPr lang="en-US" sz="2000" dirty="0"/>
              <a:t>Minimize the amount of cash you carry</a:t>
            </a:r>
          </a:p>
          <a:p>
            <a:pPr lvl="1">
              <a:spcBef>
                <a:spcPts val="1000"/>
              </a:spcBef>
              <a:buSzPct val="80000"/>
              <a:buFont typeface="Courier New" panose="02070309020205020404" pitchFamily="49" charset="0"/>
              <a:buChar char="o"/>
            </a:pPr>
            <a:r>
              <a:rPr lang="en-US" sz="2000" dirty="0"/>
              <a:t>Be wary of street vendors and innocent-looking youngsters as they may be decoys for pick pockets</a:t>
            </a:r>
          </a:p>
        </p:txBody>
      </p:sp>
      <p:sp>
        <p:nvSpPr>
          <p:cNvPr id="11" name="Slide Number Placeholder 10">
            <a:extLst>
              <a:ext uri="{FF2B5EF4-FFF2-40B4-BE49-F238E27FC236}">
                <a16:creationId xmlns:a16="http://schemas.microsoft.com/office/drawing/2014/main" id="{24B6EE5C-309F-4378-9858-DE28F91567C2}"/>
              </a:ext>
            </a:extLst>
          </p:cNvPr>
          <p:cNvSpPr>
            <a:spLocks noGrp="1"/>
          </p:cNvSpPr>
          <p:nvPr>
            <p:ph type="sldNum" sz="quarter" idx="12"/>
          </p:nvPr>
        </p:nvSpPr>
        <p:spPr/>
        <p:txBody>
          <a:bodyPr/>
          <a:lstStyle/>
          <a:p>
            <a:fld id="{B4935736-6DC4-47F4-9AC4-BE352C6182E9}" type="slidenum">
              <a:rPr lang="en-US" smtClean="0"/>
              <a:t>14</a:t>
            </a:fld>
            <a:endParaRPr lang="en-US" dirty="0"/>
          </a:p>
        </p:txBody>
      </p:sp>
      <p:sp>
        <p:nvSpPr>
          <p:cNvPr id="19" name="Title 18">
            <a:extLst>
              <a:ext uri="{FF2B5EF4-FFF2-40B4-BE49-F238E27FC236}">
                <a16:creationId xmlns:a16="http://schemas.microsoft.com/office/drawing/2014/main" id="{F9B55DB1-8280-4A2F-92D0-06BD320AC92B}"/>
              </a:ext>
            </a:extLst>
          </p:cNvPr>
          <p:cNvSpPr>
            <a:spLocks noGrp="1"/>
          </p:cNvSpPr>
          <p:nvPr>
            <p:ph type="title"/>
          </p:nvPr>
        </p:nvSpPr>
        <p:spPr>
          <a:xfrm>
            <a:off x="685800" y="217284"/>
            <a:ext cx="7138358" cy="543208"/>
          </a:xfrm>
        </p:spPr>
        <p:txBody>
          <a:bodyPr>
            <a:normAutofit/>
          </a:bodyPr>
          <a:lstStyle/>
          <a:p>
            <a:r>
              <a:rPr lang="en-US" dirty="0"/>
              <a:t>Crime, Arrest, and Detention</a:t>
            </a:r>
          </a:p>
        </p:txBody>
      </p:sp>
      <p:sp>
        <p:nvSpPr>
          <p:cNvPr id="7"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470651"/>
            <a:ext cx="9144000" cy="307339"/>
          </a:xfrm>
        </p:spPr>
        <p:txBody>
          <a:bodyPr/>
          <a:lstStyle/>
          <a:p>
            <a:r>
              <a:rPr lang="en-US" dirty="0"/>
              <a:t>UNCLASSIFIED</a:t>
            </a:r>
          </a:p>
        </p:txBody>
      </p:sp>
      <p:sp>
        <p:nvSpPr>
          <p:cNvPr id="8"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lstStyle/>
          <a:p>
            <a:r>
              <a:rPr lang="en-US" dirty="0"/>
              <a:t>UNCLASSIFIED</a:t>
            </a:r>
          </a:p>
        </p:txBody>
      </p:sp>
    </p:spTree>
    <p:extLst>
      <p:ext uri="{BB962C8B-B14F-4D97-AF65-F5344CB8AC3E}">
        <p14:creationId xmlns:p14="http://schemas.microsoft.com/office/powerpoint/2010/main" val="2021547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BD6904F7-0745-4FBE-8D1F-BDC81D7E0D7B}"/>
              </a:ext>
            </a:extLst>
          </p:cNvPr>
          <p:cNvSpPr>
            <a:spLocks noGrp="1"/>
          </p:cNvSpPr>
          <p:nvPr>
            <p:ph idx="1"/>
          </p:nvPr>
        </p:nvSpPr>
        <p:spPr>
          <a:xfrm>
            <a:off x="584557" y="1201201"/>
            <a:ext cx="7886700" cy="5029200"/>
          </a:xfrm>
        </p:spPr>
        <p:txBody>
          <a:bodyPr>
            <a:noAutofit/>
          </a:bodyPr>
          <a:lstStyle/>
          <a:p>
            <a:r>
              <a:rPr lang="en-US" dirty="0"/>
              <a:t>Foreign police and intelligence agencies detain persons for many reasons, including simple curiosity</a:t>
            </a:r>
          </a:p>
          <a:p>
            <a:r>
              <a:rPr lang="en-US" dirty="0"/>
              <a:t>If you are detained or arrested for any reason: </a:t>
            </a:r>
          </a:p>
          <a:p>
            <a:pPr lvl="1">
              <a:spcBef>
                <a:spcPts val="1000"/>
              </a:spcBef>
              <a:buSzPct val="80000"/>
              <a:buFont typeface="Courier New" panose="02070309020205020404" pitchFamily="49" charset="0"/>
              <a:buChar char="o"/>
            </a:pPr>
            <a:r>
              <a:rPr lang="en-US" sz="2000" dirty="0"/>
              <a:t>Exercise good judgment and be professional in your demeanor</a:t>
            </a:r>
          </a:p>
          <a:p>
            <a:pPr lvl="1">
              <a:spcBef>
                <a:spcPts val="1000"/>
              </a:spcBef>
              <a:buSzPct val="80000"/>
              <a:buFont typeface="Courier New" panose="02070309020205020404" pitchFamily="49" charset="0"/>
              <a:buChar char="o"/>
            </a:pPr>
            <a:r>
              <a:rPr lang="en-US" sz="2000" dirty="0"/>
              <a:t>Stay calm, maintain your dignity, and do not do anything to provoke the arresting officer</a:t>
            </a:r>
          </a:p>
          <a:p>
            <a:pPr lvl="1">
              <a:spcBef>
                <a:spcPts val="1000"/>
              </a:spcBef>
              <a:buSzPct val="80000"/>
              <a:buFont typeface="Courier New" panose="02070309020205020404" pitchFamily="49" charset="0"/>
              <a:buChar char="o"/>
            </a:pPr>
            <a:r>
              <a:rPr lang="en-US" sz="2000" dirty="0"/>
              <a:t>Ask to contact the U.S. Embassy or Consulate</a:t>
            </a:r>
          </a:p>
          <a:p>
            <a:pPr lvl="1">
              <a:spcBef>
                <a:spcPts val="1000"/>
              </a:spcBef>
              <a:buSzPct val="80000"/>
              <a:buFont typeface="Courier New" panose="02070309020205020404" pitchFamily="49" charset="0"/>
              <a:buChar char="o"/>
            </a:pPr>
            <a:r>
              <a:rPr lang="en-US" sz="2000" dirty="0"/>
              <a:t>Do not admit to anything or volunteer any information</a:t>
            </a:r>
          </a:p>
          <a:p>
            <a:pPr lvl="1">
              <a:spcBef>
                <a:spcPts val="1000"/>
              </a:spcBef>
              <a:buSzPct val="80000"/>
              <a:buFont typeface="Courier New" panose="02070309020205020404" pitchFamily="49" charset="0"/>
              <a:buChar char="o"/>
            </a:pPr>
            <a:r>
              <a:rPr lang="en-US" sz="2000" dirty="0"/>
              <a:t>Do not sign anything until the document is examined by an attorney or an embassy/consulate representative</a:t>
            </a:r>
          </a:p>
          <a:p>
            <a:pPr lvl="1">
              <a:spcBef>
                <a:spcPts val="1000"/>
              </a:spcBef>
              <a:buSzPct val="80000"/>
              <a:buFont typeface="Courier New" panose="02070309020205020404" pitchFamily="49" charset="0"/>
              <a:buChar char="o"/>
            </a:pPr>
            <a:r>
              <a:rPr lang="en-US" sz="2000" dirty="0"/>
              <a:t>Request identification from embassy/consulate representatives</a:t>
            </a:r>
          </a:p>
        </p:txBody>
      </p:sp>
      <p:sp>
        <p:nvSpPr>
          <p:cNvPr id="11" name="Slide Number Placeholder 10">
            <a:extLst>
              <a:ext uri="{FF2B5EF4-FFF2-40B4-BE49-F238E27FC236}">
                <a16:creationId xmlns:a16="http://schemas.microsoft.com/office/drawing/2014/main" id="{24B6EE5C-309F-4378-9858-DE28F91567C2}"/>
              </a:ext>
            </a:extLst>
          </p:cNvPr>
          <p:cNvSpPr>
            <a:spLocks noGrp="1"/>
          </p:cNvSpPr>
          <p:nvPr>
            <p:ph type="sldNum" sz="quarter" idx="12"/>
          </p:nvPr>
        </p:nvSpPr>
        <p:spPr/>
        <p:txBody>
          <a:bodyPr/>
          <a:lstStyle/>
          <a:p>
            <a:fld id="{B4935736-6DC4-47F4-9AC4-BE352C6182E9}" type="slidenum">
              <a:rPr lang="en-US" smtClean="0"/>
              <a:t>15</a:t>
            </a:fld>
            <a:endParaRPr lang="en-US" dirty="0"/>
          </a:p>
        </p:txBody>
      </p:sp>
      <p:sp>
        <p:nvSpPr>
          <p:cNvPr id="19" name="Title 18">
            <a:extLst>
              <a:ext uri="{FF2B5EF4-FFF2-40B4-BE49-F238E27FC236}">
                <a16:creationId xmlns:a16="http://schemas.microsoft.com/office/drawing/2014/main" id="{F9B55DB1-8280-4A2F-92D0-06BD320AC92B}"/>
              </a:ext>
            </a:extLst>
          </p:cNvPr>
          <p:cNvSpPr>
            <a:spLocks noGrp="1"/>
          </p:cNvSpPr>
          <p:nvPr>
            <p:ph type="title"/>
          </p:nvPr>
        </p:nvSpPr>
        <p:spPr>
          <a:xfrm>
            <a:off x="685800" y="217284"/>
            <a:ext cx="7138358" cy="543208"/>
          </a:xfrm>
        </p:spPr>
        <p:txBody>
          <a:bodyPr>
            <a:normAutofit/>
          </a:bodyPr>
          <a:lstStyle/>
          <a:p>
            <a:r>
              <a:rPr lang="en-US" dirty="0"/>
              <a:t>Crime, Arrest, and Detention (Cont.)</a:t>
            </a:r>
          </a:p>
        </p:txBody>
      </p:sp>
      <p:sp>
        <p:nvSpPr>
          <p:cNvPr id="7"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470651"/>
            <a:ext cx="9144000" cy="307339"/>
          </a:xfrm>
        </p:spPr>
        <p:txBody>
          <a:bodyPr/>
          <a:lstStyle/>
          <a:p>
            <a:r>
              <a:rPr lang="en-US" dirty="0"/>
              <a:t>UNCLASSIFIED</a:t>
            </a:r>
          </a:p>
        </p:txBody>
      </p:sp>
      <p:sp>
        <p:nvSpPr>
          <p:cNvPr id="8"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lstStyle/>
          <a:p>
            <a:r>
              <a:rPr lang="en-US" dirty="0"/>
              <a:t>UNCLASSIFIED</a:t>
            </a:r>
          </a:p>
        </p:txBody>
      </p:sp>
    </p:spTree>
    <p:extLst>
      <p:ext uri="{BB962C8B-B14F-4D97-AF65-F5344CB8AC3E}">
        <p14:creationId xmlns:p14="http://schemas.microsoft.com/office/powerpoint/2010/main" val="3171501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BD6904F7-0745-4FBE-8D1F-BDC81D7E0D7B}"/>
              </a:ext>
            </a:extLst>
          </p:cNvPr>
          <p:cNvSpPr>
            <a:spLocks noGrp="1"/>
          </p:cNvSpPr>
          <p:nvPr>
            <p:ph idx="1"/>
          </p:nvPr>
        </p:nvSpPr>
        <p:spPr>
          <a:xfrm>
            <a:off x="583323" y="1190614"/>
            <a:ext cx="7886700" cy="5029200"/>
          </a:xfrm>
        </p:spPr>
        <p:txBody>
          <a:bodyPr>
            <a:noAutofit/>
          </a:bodyPr>
          <a:lstStyle/>
          <a:p>
            <a:pPr marL="0" indent="0">
              <a:buNone/>
            </a:pPr>
            <a:r>
              <a:rPr lang="en-US" altLang="en-US" b="1" dirty="0">
                <a:latin typeface="+mj-lt"/>
              </a:rPr>
              <a:t>Before you travel:</a:t>
            </a:r>
          </a:p>
          <a:p>
            <a:r>
              <a:rPr lang="en-US" altLang="en-US" dirty="0"/>
              <a:t>Leave electronic equipment you do not need at home </a:t>
            </a:r>
          </a:p>
          <a:p>
            <a:r>
              <a:rPr lang="en-US" altLang="en-US" dirty="0"/>
              <a:t>If you take it, take proactive steps to secure your devices and your personally identifiable information (PII), i.e. your name, address, date of birth and Social Security Number</a:t>
            </a:r>
          </a:p>
          <a:p>
            <a:pPr lvl="1">
              <a:spcBef>
                <a:spcPts val="1000"/>
              </a:spcBef>
              <a:buSzPct val="80000"/>
              <a:buFont typeface="Courier New" panose="02070309020205020404" pitchFamily="49" charset="0"/>
              <a:buChar char="o"/>
            </a:pPr>
            <a:r>
              <a:rPr lang="en-US" altLang="en-US" sz="2000" dirty="0"/>
              <a:t>Back up your electronic files</a:t>
            </a:r>
          </a:p>
          <a:p>
            <a:pPr lvl="1">
              <a:spcBef>
                <a:spcPts val="1000"/>
              </a:spcBef>
              <a:buSzPct val="80000"/>
              <a:buFont typeface="Courier New" panose="02070309020205020404" pitchFamily="49" charset="0"/>
              <a:buChar char="o"/>
            </a:pPr>
            <a:r>
              <a:rPr lang="en-US" altLang="en-US" sz="2000" dirty="0"/>
              <a:t>Remove sensitive data</a:t>
            </a:r>
          </a:p>
          <a:p>
            <a:pPr lvl="1">
              <a:spcBef>
                <a:spcPts val="1000"/>
              </a:spcBef>
              <a:buSzPct val="80000"/>
              <a:buFont typeface="Courier New" panose="02070309020205020404" pitchFamily="49" charset="0"/>
              <a:buChar char="o"/>
            </a:pPr>
            <a:r>
              <a:rPr lang="en-US" altLang="en-US" sz="2000" dirty="0"/>
              <a:t>Install strong passwords</a:t>
            </a:r>
          </a:p>
          <a:p>
            <a:pPr lvl="1">
              <a:spcBef>
                <a:spcPts val="1000"/>
              </a:spcBef>
              <a:buSzPct val="80000"/>
              <a:buFont typeface="Courier New" panose="02070309020205020404" pitchFamily="49" charset="0"/>
              <a:buChar char="o"/>
            </a:pPr>
            <a:r>
              <a:rPr lang="en-US" altLang="en-US" sz="2000" dirty="0"/>
              <a:t>Confirm antivirus software is up-to-date</a:t>
            </a:r>
          </a:p>
          <a:p>
            <a:pPr lvl="1">
              <a:spcBef>
                <a:spcPts val="1000"/>
              </a:spcBef>
              <a:buSzPct val="80000"/>
              <a:buFont typeface="Courier New" panose="02070309020205020404" pitchFamily="49" charset="0"/>
              <a:buChar char="o"/>
            </a:pPr>
            <a:r>
              <a:rPr lang="en-US" sz="2000" dirty="0"/>
              <a:t>Take designated, sanitized “travel laptops”</a:t>
            </a:r>
          </a:p>
          <a:p>
            <a:pPr lvl="1">
              <a:spcBef>
                <a:spcPts val="1000"/>
              </a:spcBef>
              <a:buSzPct val="80000"/>
              <a:buFont typeface="Courier New" panose="02070309020205020404" pitchFamily="49" charset="0"/>
              <a:buChar char="o"/>
            </a:pPr>
            <a:endParaRPr lang="en-US" altLang="en-US" dirty="0"/>
          </a:p>
        </p:txBody>
      </p:sp>
      <p:sp>
        <p:nvSpPr>
          <p:cNvPr id="11" name="Slide Number Placeholder 10">
            <a:extLst>
              <a:ext uri="{FF2B5EF4-FFF2-40B4-BE49-F238E27FC236}">
                <a16:creationId xmlns:a16="http://schemas.microsoft.com/office/drawing/2014/main" id="{24B6EE5C-309F-4378-9858-DE28F91567C2}"/>
              </a:ext>
            </a:extLst>
          </p:cNvPr>
          <p:cNvSpPr>
            <a:spLocks noGrp="1"/>
          </p:cNvSpPr>
          <p:nvPr>
            <p:ph type="sldNum" sz="quarter" idx="12"/>
          </p:nvPr>
        </p:nvSpPr>
        <p:spPr/>
        <p:txBody>
          <a:bodyPr/>
          <a:lstStyle/>
          <a:p>
            <a:fld id="{B4935736-6DC4-47F4-9AC4-BE352C6182E9}" type="slidenum">
              <a:rPr lang="en-US" smtClean="0"/>
              <a:t>16</a:t>
            </a:fld>
            <a:endParaRPr lang="en-US" dirty="0"/>
          </a:p>
        </p:txBody>
      </p:sp>
      <p:sp>
        <p:nvSpPr>
          <p:cNvPr id="19" name="Title 18">
            <a:extLst>
              <a:ext uri="{FF2B5EF4-FFF2-40B4-BE49-F238E27FC236}">
                <a16:creationId xmlns:a16="http://schemas.microsoft.com/office/drawing/2014/main" id="{F9B55DB1-8280-4A2F-92D0-06BD320AC92B}"/>
              </a:ext>
            </a:extLst>
          </p:cNvPr>
          <p:cNvSpPr>
            <a:spLocks noGrp="1"/>
          </p:cNvSpPr>
          <p:nvPr>
            <p:ph type="title"/>
          </p:nvPr>
        </p:nvSpPr>
        <p:spPr>
          <a:xfrm>
            <a:off x="685800" y="217284"/>
            <a:ext cx="7138358" cy="543208"/>
          </a:xfrm>
        </p:spPr>
        <p:txBody>
          <a:bodyPr>
            <a:noAutofit/>
          </a:bodyPr>
          <a:lstStyle/>
          <a:p>
            <a:r>
              <a:rPr lang="en-US" dirty="0"/>
              <a:t>Information Security</a:t>
            </a:r>
          </a:p>
        </p:txBody>
      </p:sp>
      <p:sp>
        <p:nvSpPr>
          <p:cNvPr id="7"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470651"/>
            <a:ext cx="9144000" cy="307339"/>
          </a:xfrm>
        </p:spPr>
        <p:txBody>
          <a:bodyPr/>
          <a:lstStyle/>
          <a:p>
            <a:r>
              <a:rPr lang="en-US" dirty="0"/>
              <a:t>UNCLASSIFIED</a:t>
            </a:r>
          </a:p>
        </p:txBody>
      </p:sp>
      <p:sp>
        <p:nvSpPr>
          <p:cNvPr id="8"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lstStyle/>
          <a:p>
            <a:r>
              <a:rPr lang="en-US" dirty="0"/>
              <a:t>UNCLASSIFIED</a:t>
            </a:r>
          </a:p>
        </p:txBody>
      </p:sp>
    </p:spTree>
    <p:extLst>
      <p:ext uri="{BB962C8B-B14F-4D97-AF65-F5344CB8AC3E}">
        <p14:creationId xmlns:p14="http://schemas.microsoft.com/office/powerpoint/2010/main" val="2131911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BD6904F7-0745-4FBE-8D1F-BDC81D7E0D7B}"/>
              </a:ext>
            </a:extLst>
          </p:cNvPr>
          <p:cNvSpPr>
            <a:spLocks noGrp="1"/>
          </p:cNvSpPr>
          <p:nvPr>
            <p:ph idx="1"/>
          </p:nvPr>
        </p:nvSpPr>
        <p:spPr>
          <a:xfrm>
            <a:off x="587148" y="1181187"/>
            <a:ext cx="7886700" cy="5029200"/>
          </a:xfrm>
        </p:spPr>
        <p:txBody>
          <a:bodyPr>
            <a:noAutofit/>
          </a:bodyPr>
          <a:lstStyle/>
          <a:p>
            <a:pPr marL="0" indent="0">
              <a:buNone/>
            </a:pPr>
            <a:r>
              <a:rPr lang="en-US" altLang="en-US" b="1" dirty="0">
                <a:latin typeface="+mj-lt"/>
              </a:rPr>
              <a:t>While Traveling:</a:t>
            </a:r>
          </a:p>
          <a:p>
            <a:r>
              <a:rPr lang="en-US" dirty="0"/>
              <a:t>Be vigilant about your surroundings:</a:t>
            </a:r>
            <a:endParaRPr lang="en-US" altLang="en-US" dirty="0"/>
          </a:p>
          <a:p>
            <a:pPr lvl="1">
              <a:spcBef>
                <a:spcPts val="1000"/>
              </a:spcBef>
              <a:buSzPct val="80000"/>
              <a:buFont typeface="Courier New" panose="02070309020205020404" pitchFamily="49" charset="0"/>
              <a:buChar char="o"/>
            </a:pPr>
            <a:r>
              <a:rPr lang="en-US" sz="2000" dirty="0"/>
              <a:t>Keep your devices secure in public places such as airports, hotels, and restaurants</a:t>
            </a:r>
          </a:p>
          <a:p>
            <a:pPr lvl="1">
              <a:spcBef>
                <a:spcPts val="1000"/>
              </a:spcBef>
              <a:buSzPct val="80000"/>
              <a:buFont typeface="Courier New" panose="02070309020205020404" pitchFamily="49" charset="0"/>
              <a:buChar char="o"/>
            </a:pPr>
            <a:r>
              <a:rPr lang="en-US" sz="2000" dirty="0"/>
              <a:t>Cover your screen: especially when entering passwords, pins, and accessing sensitive information </a:t>
            </a:r>
          </a:p>
          <a:p>
            <a:pPr lvl="1">
              <a:spcBef>
                <a:spcPts val="1000"/>
              </a:spcBef>
              <a:buSzPct val="80000"/>
              <a:buFont typeface="Courier New" panose="02070309020205020404" pitchFamily="49" charset="0"/>
              <a:buChar char="o"/>
            </a:pPr>
            <a:r>
              <a:rPr lang="en-US" sz="2000" dirty="0"/>
              <a:t>Consider using a privacy screen on your laptop</a:t>
            </a:r>
          </a:p>
          <a:p>
            <a:r>
              <a:rPr lang="en-US" altLang="en-US" dirty="0"/>
              <a:t>Be cautious while using public Wi-Fi:</a:t>
            </a:r>
          </a:p>
          <a:p>
            <a:pPr lvl="1">
              <a:spcBef>
                <a:spcPts val="1000"/>
              </a:spcBef>
              <a:buSzPct val="80000"/>
              <a:buFont typeface="Courier New" panose="02070309020205020404" pitchFamily="49" charset="0"/>
              <a:buChar char="o"/>
            </a:pPr>
            <a:r>
              <a:rPr lang="en-US" altLang="en-US" sz="2000" dirty="0"/>
              <a:t>Beware of data thieves trying to capture passwords to compromise your PII or access your accounts </a:t>
            </a:r>
          </a:p>
          <a:p>
            <a:pPr lvl="1">
              <a:spcBef>
                <a:spcPts val="1000"/>
              </a:spcBef>
              <a:buSzPct val="80000"/>
              <a:buFont typeface="Courier New" panose="02070309020205020404" pitchFamily="49" charset="0"/>
              <a:buChar char="o"/>
            </a:pPr>
            <a:r>
              <a:rPr lang="en-US" altLang="en-US" sz="2000" dirty="0"/>
              <a:t>Public Wi-Fi includes internet cafes, coffee shops, bookstores, travel agencies, clinics, libraries, airports and hotels </a:t>
            </a:r>
          </a:p>
          <a:p>
            <a:pPr lvl="1">
              <a:spcBef>
                <a:spcPts val="1000"/>
              </a:spcBef>
              <a:buSzPct val="80000"/>
              <a:buFont typeface="Courier New" panose="02070309020205020404" pitchFamily="49" charset="0"/>
              <a:buChar char="o"/>
            </a:pPr>
            <a:endParaRPr lang="en-US" altLang="en-US" sz="2200" dirty="0"/>
          </a:p>
        </p:txBody>
      </p:sp>
      <p:sp>
        <p:nvSpPr>
          <p:cNvPr id="11" name="Slide Number Placeholder 10">
            <a:extLst>
              <a:ext uri="{FF2B5EF4-FFF2-40B4-BE49-F238E27FC236}">
                <a16:creationId xmlns:a16="http://schemas.microsoft.com/office/drawing/2014/main" id="{24B6EE5C-309F-4378-9858-DE28F91567C2}"/>
              </a:ext>
            </a:extLst>
          </p:cNvPr>
          <p:cNvSpPr>
            <a:spLocks noGrp="1"/>
          </p:cNvSpPr>
          <p:nvPr>
            <p:ph type="sldNum" sz="quarter" idx="12"/>
          </p:nvPr>
        </p:nvSpPr>
        <p:spPr/>
        <p:txBody>
          <a:bodyPr/>
          <a:lstStyle/>
          <a:p>
            <a:fld id="{B4935736-6DC4-47F4-9AC4-BE352C6182E9}" type="slidenum">
              <a:rPr lang="en-US" smtClean="0"/>
              <a:t>17</a:t>
            </a:fld>
            <a:endParaRPr lang="en-US" dirty="0"/>
          </a:p>
        </p:txBody>
      </p:sp>
      <p:sp>
        <p:nvSpPr>
          <p:cNvPr id="19" name="Title 18">
            <a:extLst>
              <a:ext uri="{FF2B5EF4-FFF2-40B4-BE49-F238E27FC236}">
                <a16:creationId xmlns:a16="http://schemas.microsoft.com/office/drawing/2014/main" id="{F9B55DB1-8280-4A2F-92D0-06BD320AC92B}"/>
              </a:ext>
            </a:extLst>
          </p:cNvPr>
          <p:cNvSpPr>
            <a:spLocks noGrp="1"/>
          </p:cNvSpPr>
          <p:nvPr>
            <p:ph type="title"/>
          </p:nvPr>
        </p:nvSpPr>
        <p:spPr>
          <a:xfrm>
            <a:off x="685800" y="217284"/>
            <a:ext cx="7138358" cy="543208"/>
          </a:xfrm>
        </p:spPr>
        <p:txBody>
          <a:bodyPr>
            <a:noAutofit/>
          </a:bodyPr>
          <a:lstStyle/>
          <a:p>
            <a:r>
              <a:rPr lang="en-US" dirty="0"/>
              <a:t>Information Security (Cont.)</a:t>
            </a:r>
          </a:p>
        </p:txBody>
      </p:sp>
      <p:sp>
        <p:nvSpPr>
          <p:cNvPr id="7"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470651"/>
            <a:ext cx="9144000" cy="307339"/>
          </a:xfrm>
        </p:spPr>
        <p:txBody>
          <a:bodyPr/>
          <a:lstStyle/>
          <a:p>
            <a:r>
              <a:rPr lang="en-US" dirty="0"/>
              <a:t>UNCLASSIFIED</a:t>
            </a:r>
          </a:p>
        </p:txBody>
      </p:sp>
      <p:sp>
        <p:nvSpPr>
          <p:cNvPr id="8"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lstStyle/>
          <a:p>
            <a:r>
              <a:rPr lang="en-US" dirty="0"/>
              <a:t>UNCLASSIFIED</a:t>
            </a:r>
          </a:p>
        </p:txBody>
      </p:sp>
    </p:spTree>
    <p:extLst>
      <p:ext uri="{BB962C8B-B14F-4D97-AF65-F5344CB8AC3E}">
        <p14:creationId xmlns:p14="http://schemas.microsoft.com/office/powerpoint/2010/main" val="2865355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BD6904F7-0745-4FBE-8D1F-BDC81D7E0D7B}"/>
              </a:ext>
            </a:extLst>
          </p:cNvPr>
          <p:cNvSpPr>
            <a:spLocks noGrp="1"/>
          </p:cNvSpPr>
          <p:nvPr>
            <p:ph idx="1"/>
          </p:nvPr>
        </p:nvSpPr>
        <p:spPr>
          <a:xfrm>
            <a:off x="583323" y="1181187"/>
            <a:ext cx="7886700" cy="5029200"/>
          </a:xfrm>
        </p:spPr>
        <p:txBody>
          <a:bodyPr>
            <a:noAutofit/>
          </a:bodyPr>
          <a:lstStyle/>
          <a:p>
            <a:pPr marL="0" indent="0">
              <a:buNone/>
            </a:pPr>
            <a:r>
              <a:rPr lang="en-US" altLang="en-US" b="1" dirty="0">
                <a:latin typeface="+mj-lt"/>
              </a:rPr>
              <a:t>Countermeasures: (Can decrease or prevent loss of PII)</a:t>
            </a:r>
          </a:p>
          <a:p>
            <a:r>
              <a:rPr lang="en-US" dirty="0"/>
              <a:t>Do not use the same passwords or PINs while traveling</a:t>
            </a:r>
          </a:p>
          <a:p>
            <a:r>
              <a:rPr lang="en-US" dirty="0"/>
              <a:t>Do not use the public Wi-Fi to make online purchases or access bank accounts and other sensitive information</a:t>
            </a:r>
          </a:p>
          <a:p>
            <a:r>
              <a:rPr lang="en-US" dirty="0"/>
              <a:t>While using a pubic Wi-Fi, periodically disconnect from the network, then log back in again</a:t>
            </a:r>
          </a:p>
          <a:p>
            <a:r>
              <a:rPr lang="en-US" dirty="0"/>
              <a:t>Avoid using public equipment for sensitive communications, i.e. phones, computers and fax machines</a:t>
            </a:r>
          </a:p>
          <a:p>
            <a:r>
              <a:rPr lang="en-US" dirty="0"/>
              <a:t>Never use public USB charging stations to charge your phone, only use AC power outlets</a:t>
            </a:r>
          </a:p>
          <a:p>
            <a:r>
              <a:rPr lang="en-US" dirty="0"/>
              <a:t>Perform a comprehensive anti-virus scan on all electronic devices</a:t>
            </a:r>
          </a:p>
          <a:p>
            <a:endParaRPr lang="en-US" sz="2200" dirty="0"/>
          </a:p>
        </p:txBody>
      </p:sp>
      <p:sp>
        <p:nvSpPr>
          <p:cNvPr id="11" name="Slide Number Placeholder 10">
            <a:extLst>
              <a:ext uri="{FF2B5EF4-FFF2-40B4-BE49-F238E27FC236}">
                <a16:creationId xmlns:a16="http://schemas.microsoft.com/office/drawing/2014/main" id="{24B6EE5C-309F-4378-9858-DE28F91567C2}"/>
              </a:ext>
            </a:extLst>
          </p:cNvPr>
          <p:cNvSpPr>
            <a:spLocks noGrp="1"/>
          </p:cNvSpPr>
          <p:nvPr>
            <p:ph type="sldNum" sz="quarter" idx="12"/>
          </p:nvPr>
        </p:nvSpPr>
        <p:spPr/>
        <p:txBody>
          <a:bodyPr/>
          <a:lstStyle/>
          <a:p>
            <a:fld id="{B4935736-6DC4-47F4-9AC4-BE352C6182E9}" type="slidenum">
              <a:rPr lang="en-US" smtClean="0"/>
              <a:t>18</a:t>
            </a:fld>
            <a:endParaRPr lang="en-US" dirty="0"/>
          </a:p>
        </p:txBody>
      </p:sp>
      <p:sp>
        <p:nvSpPr>
          <p:cNvPr id="19" name="Title 18">
            <a:extLst>
              <a:ext uri="{FF2B5EF4-FFF2-40B4-BE49-F238E27FC236}">
                <a16:creationId xmlns:a16="http://schemas.microsoft.com/office/drawing/2014/main" id="{F9B55DB1-8280-4A2F-92D0-06BD320AC92B}"/>
              </a:ext>
            </a:extLst>
          </p:cNvPr>
          <p:cNvSpPr>
            <a:spLocks noGrp="1"/>
          </p:cNvSpPr>
          <p:nvPr>
            <p:ph type="title"/>
          </p:nvPr>
        </p:nvSpPr>
        <p:spPr>
          <a:xfrm>
            <a:off x="685800" y="217284"/>
            <a:ext cx="7138358" cy="543208"/>
          </a:xfrm>
        </p:spPr>
        <p:txBody>
          <a:bodyPr>
            <a:noAutofit/>
          </a:bodyPr>
          <a:lstStyle/>
          <a:p>
            <a:r>
              <a:rPr lang="en-US" dirty="0"/>
              <a:t>Information Security (Cont.)</a:t>
            </a:r>
          </a:p>
        </p:txBody>
      </p:sp>
      <p:sp>
        <p:nvSpPr>
          <p:cNvPr id="7"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470651"/>
            <a:ext cx="9144000" cy="307339"/>
          </a:xfrm>
        </p:spPr>
        <p:txBody>
          <a:bodyPr/>
          <a:lstStyle/>
          <a:p>
            <a:r>
              <a:rPr lang="en-US" dirty="0"/>
              <a:t>UNCLASSIFIED</a:t>
            </a:r>
          </a:p>
        </p:txBody>
      </p:sp>
      <p:sp>
        <p:nvSpPr>
          <p:cNvPr id="8"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lstStyle/>
          <a:p>
            <a:r>
              <a:rPr lang="en-US" dirty="0"/>
              <a:t>UNCLASSIFIED</a:t>
            </a:r>
          </a:p>
        </p:txBody>
      </p:sp>
    </p:spTree>
    <p:extLst>
      <p:ext uri="{BB962C8B-B14F-4D97-AF65-F5344CB8AC3E}">
        <p14:creationId xmlns:p14="http://schemas.microsoft.com/office/powerpoint/2010/main" val="1495778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24B6EE5C-309F-4378-9858-DE28F91567C2}"/>
              </a:ext>
            </a:extLst>
          </p:cNvPr>
          <p:cNvSpPr>
            <a:spLocks noGrp="1"/>
          </p:cNvSpPr>
          <p:nvPr>
            <p:ph type="sldNum" sz="quarter" idx="12"/>
          </p:nvPr>
        </p:nvSpPr>
        <p:spPr/>
        <p:txBody>
          <a:bodyPr/>
          <a:lstStyle/>
          <a:p>
            <a:fld id="{B4935736-6DC4-47F4-9AC4-BE352C6182E9}" type="slidenum">
              <a:rPr lang="en-US" smtClean="0"/>
              <a:t>19</a:t>
            </a:fld>
            <a:endParaRPr lang="en-US" dirty="0"/>
          </a:p>
        </p:txBody>
      </p:sp>
      <p:sp>
        <p:nvSpPr>
          <p:cNvPr id="19" name="Title 18">
            <a:extLst>
              <a:ext uri="{FF2B5EF4-FFF2-40B4-BE49-F238E27FC236}">
                <a16:creationId xmlns:a16="http://schemas.microsoft.com/office/drawing/2014/main" id="{F9B55DB1-8280-4A2F-92D0-06BD320AC92B}"/>
              </a:ext>
            </a:extLst>
          </p:cNvPr>
          <p:cNvSpPr>
            <a:spLocks noGrp="1"/>
          </p:cNvSpPr>
          <p:nvPr>
            <p:ph type="title"/>
          </p:nvPr>
        </p:nvSpPr>
        <p:spPr>
          <a:xfrm>
            <a:off x="685800" y="217284"/>
            <a:ext cx="7138358" cy="543208"/>
          </a:xfrm>
        </p:spPr>
        <p:txBody>
          <a:bodyPr>
            <a:noAutofit/>
          </a:bodyPr>
          <a:lstStyle/>
          <a:p>
            <a:r>
              <a:rPr lang="en-US" dirty="0"/>
              <a:t>Personal Safety</a:t>
            </a:r>
          </a:p>
        </p:txBody>
      </p:sp>
      <p:sp>
        <p:nvSpPr>
          <p:cNvPr id="7"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470651"/>
            <a:ext cx="9144000" cy="307339"/>
          </a:xfrm>
        </p:spPr>
        <p:txBody>
          <a:bodyPr/>
          <a:lstStyle/>
          <a:p>
            <a:r>
              <a:rPr lang="en-US" dirty="0"/>
              <a:t>UNCLASSIFIED</a:t>
            </a:r>
          </a:p>
        </p:txBody>
      </p:sp>
      <p:sp>
        <p:nvSpPr>
          <p:cNvPr id="8"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lstStyle/>
          <a:p>
            <a:r>
              <a:rPr lang="en-US" dirty="0"/>
              <a:t>UNCLASSIFIED</a:t>
            </a:r>
          </a:p>
        </p:txBody>
      </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10300" y="2743200"/>
            <a:ext cx="2685774" cy="2014330"/>
          </a:xfrm>
          <a:prstGeom prst="rect">
            <a:avLst/>
          </a:prstGeom>
        </p:spPr>
      </p:pic>
      <p:sp>
        <p:nvSpPr>
          <p:cNvPr id="12" name="Content Placeholder 20">
            <a:extLst>
              <a:ext uri="{FF2B5EF4-FFF2-40B4-BE49-F238E27FC236}">
                <a16:creationId xmlns:a16="http://schemas.microsoft.com/office/drawing/2014/main" id="{BD6904F7-0745-4FBE-8D1F-BDC81D7E0D7B}"/>
              </a:ext>
            </a:extLst>
          </p:cNvPr>
          <p:cNvSpPr txBox="1">
            <a:spLocks/>
          </p:cNvSpPr>
          <p:nvPr/>
        </p:nvSpPr>
        <p:spPr>
          <a:xfrm>
            <a:off x="587514" y="1182621"/>
            <a:ext cx="6982210" cy="51589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mj-lt"/>
              </a:rPr>
              <a:t>New surroundings and exotic destinations may distract you</a:t>
            </a:r>
          </a:p>
          <a:p>
            <a:pPr marL="0" indent="0">
              <a:buFont typeface="Arial" panose="020B0604020202020204" pitchFamily="34" charset="0"/>
              <a:buNone/>
            </a:pPr>
            <a:r>
              <a:rPr lang="en-US" b="1" dirty="0">
                <a:latin typeface="+mj-lt"/>
              </a:rPr>
              <a:t>Maintain a Low Profile</a:t>
            </a:r>
          </a:p>
          <a:p>
            <a:pPr>
              <a:spcBef>
                <a:spcPts val="600"/>
              </a:spcBef>
            </a:pPr>
            <a:r>
              <a:rPr lang="en-US" dirty="0"/>
              <a:t>Do not make reference to your government </a:t>
            </a:r>
            <a:br>
              <a:rPr lang="en-US" dirty="0"/>
            </a:br>
            <a:r>
              <a:rPr lang="en-US" dirty="0"/>
              <a:t>related duties or access to classified </a:t>
            </a:r>
            <a:br>
              <a:rPr lang="en-US" dirty="0"/>
            </a:br>
            <a:r>
              <a:rPr lang="en-US" dirty="0"/>
              <a:t>information</a:t>
            </a:r>
          </a:p>
          <a:p>
            <a:pPr>
              <a:spcBef>
                <a:spcPts val="600"/>
              </a:spcBef>
            </a:pPr>
            <a:r>
              <a:rPr lang="en-US" dirty="0"/>
              <a:t>Do not publicize “post” travel plans</a:t>
            </a:r>
          </a:p>
          <a:p>
            <a:pPr>
              <a:spcBef>
                <a:spcPts val="600"/>
              </a:spcBef>
            </a:pPr>
            <a:r>
              <a:rPr lang="en-US" dirty="0"/>
              <a:t>Exchange money into the local currency</a:t>
            </a:r>
          </a:p>
          <a:p>
            <a:pPr>
              <a:spcBef>
                <a:spcPts val="600"/>
              </a:spcBef>
            </a:pPr>
            <a:r>
              <a:rPr lang="en-US" dirty="0"/>
              <a:t>If possible, keep your wallet in your front </a:t>
            </a:r>
            <a:br>
              <a:rPr lang="en-US" dirty="0"/>
            </a:br>
            <a:r>
              <a:rPr lang="en-US" dirty="0"/>
              <a:t>pocket and do not carry a handbag</a:t>
            </a:r>
          </a:p>
          <a:p>
            <a:pPr>
              <a:spcBef>
                <a:spcPts val="600"/>
              </a:spcBef>
            </a:pPr>
            <a:r>
              <a:rPr lang="en-US" dirty="0"/>
              <a:t>If you must carry a backpack, zipper locks are recommended</a:t>
            </a:r>
          </a:p>
          <a:p>
            <a:pPr>
              <a:spcBef>
                <a:spcPts val="600"/>
              </a:spcBef>
            </a:pPr>
            <a:r>
              <a:rPr lang="en-US" dirty="0"/>
              <a:t>Drive an inconspicuous vehicle and vary where you park</a:t>
            </a:r>
          </a:p>
          <a:p>
            <a:endParaRPr lang="en-US" dirty="0"/>
          </a:p>
          <a:p>
            <a:endParaRPr lang="en-US" dirty="0"/>
          </a:p>
        </p:txBody>
      </p:sp>
    </p:spTree>
    <p:extLst>
      <p:ext uri="{BB962C8B-B14F-4D97-AF65-F5344CB8AC3E}">
        <p14:creationId xmlns:p14="http://schemas.microsoft.com/office/powerpoint/2010/main" val="3221640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BD6904F7-0745-4FBE-8D1F-BDC81D7E0D7B}"/>
              </a:ext>
            </a:extLst>
          </p:cNvPr>
          <p:cNvSpPr>
            <a:spLocks noGrp="1"/>
          </p:cNvSpPr>
          <p:nvPr>
            <p:ph idx="1"/>
          </p:nvPr>
        </p:nvSpPr>
        <p:spPr>
          <a:xfrm>
            <a:off x="583323" y="1195042"/>
            <a:ext cx="5764683" cy="5029200"/>
          </a:xfrm>
        </p:spPr>
        <p:txBody>
          <a:bodyPr>
            <a:noAutofit/>
          </a:bodyPr>
          <a:lstStyle/>
          <a:p>
            <a:r>
              <a:rPr lang="en-US" altLang="en-US" dirty="0"/>
              <a:t>Foreign Intelligence Entities </a:t>
            </a:r>
          </a:p>
          <a:p>
            <a:r>
              <a:rPr lang="en-US" altLang="en-US" dirty="0"/>
              <a:t>Vulnerability Awareness</a:t>
            </a:r>
          </a:p>
          <a:p>
            <a:r>
              <a:rPr lang="en-US" altLang="en-US" dirty="0"/>
              <a:t>Elicitation</a:t>
            </a:r>
          </a:p>
          <a:p>
            <a:r>
              <a:rPr lang="en-US" altLang="en-US" dirty="0"/>
              <a:t>Countering Elicitation</a:t>
            </a:r>
          </a:p>
          <a:p>
            <a:r>
              <a:rPr lang="en-US" altLang="en-US" dirty="0"/>
              <a:t>Local Laws</a:t>
            </a:r>
          </a:p>
          <a:p>
            <a:r>
              <a:rPr lang="en-US" altLang="en-US" dirty="0"/>
              <a:t>Crime, Arrest, and Detention</a:t>
            </a:r>
          </a:p>
          <a:p>
            <a:r>
              <a:rPr lang="en-US" altLang="en-US" dirty="0"/>
              <a:t>Information Security </a:t>
            </a:r>
          </a:p>
          <a:p>
            <a:r>
              <a:rPr lang="en-US" altLang="en-US" dirty="0"/>
              <a:t>Personal Safety</a:t>
            </a:r>
          </a:p>
          <a:p>
            <a:r>
              <a:rPr lang="en-US" altLang="en-US" dirty="0"/>
              <a:t>Travel Destination</a:t>
            </a:r>
          </a:p>
          <a:p>
            <a:r>
              <a:rPr lang="en-US" altLang="en-US" dirty="0"/>
              <a:t>Before you go</a:t>
            </a:r>
          </a:p>
          <a:p>
            <a:r>
              <a:rPr lang="en-US" altLang="en-US" dirty="0"/>
              <a:t>Reporting Requirements</a:t>
            </a:r>
          </a:p>
        </p:txBody>
      </p:sp>
      <p:sp>
        <p:nvSpPr>
          <p:cNvPr id="11" name="Slide Number Placeholder 10">
            <a:extLst>
              <a:ext uri="{FF2B5EF4-FFF2-40B4-BE49-F238E27FC236}">
                <a16:creationId xmlns:a16="http://schemas.microsoft.com/office/drawing/2014/main" id="{24B6EE5C-309F-4378-9858-DE28F91567C2}"/>
              </a:ext>
            </a:extLst>
          </p:cNvPr>
          <p:cNvSpPr>
            <a:spLocks noGrp="1"/>
          </p:cNvSpPr>
          <p:nvPr>
            <p:ph type="sldNum" sz="quarter" idx="12"/>
          </p:nvPr>
        </p:nvSpPr>
        <p:spPr/>
        <p:txBody>
          <a:bodyPr/>
          <a:lstStyle/>
          <a:p>
            <a:fld id="{B4935736-6DC4-47F4-9AC4-BE352C6182E9}" type="slidenum">
              <a:rPr lang="en-US" smtClean="0"/>
              <a:t>2</a:t>
            </a:fld>
            <a:endParaRPr lang="en-US" dirty="0"/>
          </a:p>
        </p:txBody>
      </p:sp>
      <p:sp>
        <p:nvSpPr>
          <p:cNvPr id="19" name="Title 18">
            <a:extLst>
              <a:ext uri="{FF2B5EF4-FFF2-40B4-BE49-F238E27FC236}">
                <a16:creationId xmlns:a16="http://schemas.microsoft.com/office/drawing/2014/main" id="{F9B55DB1-8280-4A2F-92D0-06BD320AC92B}"/>
              </a:ext>
            </a:extLst>
          </p:cNvPr>
          <p:cNvSpPr>
            <a:spLocks noGrp="1"/>
          </p:cNvSpPr>
          <p:nvPr>
            <p:ph type="title"/>
          </p:nvPr>
        </p:nvSpPr>
        <p:spPr>
          <a:xfrm>
            <a:off x="685800" y="217284"/>
            <a:ext cx="7138358" cy="543208"/>
          </a:xfrm>
        </p:spPr>
        <p:txBody>
          <a:bodyPr>
            <a:normAutofit/>
          </a:bodyPr>
          <a:lstStyle/>
          <a:p>
            <a:r>
              <a:rPr lang="en-US" dirty="0"/>
              <a:t>Agenda</a:t>
            </a:r>
          </a:p>
        </p:txBody>
      </p:sp>
      <p:sp>
        <p:nvSpPr>
          <p:cNvPr id="7"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470651"/>
            <a:ext cx="9144000" cy="307339"/>
          </a:xfrm>
        </p:spPr>
        <p:txBody>
          <a:bodyPr/>
          <a:lstStyle/>
          <a:p>
            <a:r>
              <a:rPr lang="en-US" dirty="0"/>
              <a:t>UNCLASSIFIED</a:t>
            </a:r>
          </a:p>
        </p:txBody>
      </p:sp>
      <p:sp>
        <p:nvSpPr>
          <p:cNvPr id="8"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lstStyle/>
          <a:p>
            <a:r>
              <a:rPr lang="en-US" dirty="0"/>
              <a:t>UNCLASSIFIED</a:t>
            </a:r>
          </a:p>
        </p:txBody>
      </p:sp>
      <p:pic>
        <p:nvPicPr>
          <p:cNvPr id="2" name="Picture 1"/>
          <p:cNvPicPr>
            <a:picLocks noChangeAspect="1"/>
          </p:cNvPicPr>
          <p:nvPr/>
        </p:nvPicPr>
        <p:blipFill>
          <a:blip r:embed="rId3"/>
          <a:stretch>
            <a:fillRect/>
          </a:stretch>
        </p:blipFill>
        <p:spPr>
          <a:xfrm>
            <a:off x="6210301" y="2756453"/>
            <a:ext cx="2667000" cy="2058736"/>
          </a:xfrm>
          <a:prstGeom prst="rect">
            <a:avLst/>
          </a:prstGeom>
        </p:spPr>
      </p:pic>
    </p:spTree>
    <p:extLst>
      <p:ext uri="{BB962C8B-B14F-4D97-AF65-F5344CB8AC3E}">
        <p14:creationId xmlns:p14="http://schemas.microsoft.com/office/powerpoint/2010/main" val="3600970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BD6904F7-0745-4FBE-8D1F-BDC81D7E0D7B}"/>
              </a:ext>
            </a:extLst>
          </p:cNvPr>
          <p:cNvSpPr>
            <a:spLocks noGrp="1"/>
          </p:cNvSpPr>
          <p:nvPr>
            <p:ph idx="1"/>
          </p:nvPr>
        </p:nvSpPr>
        <p:spPr>
          <a:xfrm>
            <a:off x="590159" y="1175734"/>
            <a:ext cx="7886700" cy="5029200"/>
          </a:xfrm>
        </p:spPr>
        <p:txBody>
          <a:bodyPr>
            <a:noAutofit/>
          </a:bodyPr>
          <a:lstStyle/>
          <a:p>
            <a:pPr marL="0" indent="0">
              <a:buNone/>
            </a:pPr>
            <a:r>
              <a:rPr lang="en-US" b="1" dirty="0">
                <a:latin typeface="+mj-lt"/>
              </a:rPr>
              <a:t>Hotel Safety Tips</a:t>
            </a:r>
          </a:p>
          <a:p>
            <a:r>
              <a:rPr lang="en-US" dirty="0"/>
              <a:t>Only patronize reputable hotels</a:t>
            </a:r>
          </a:p>
          <a:p>
            <a:r>
              <a:rPr lang="en-US" dirty="0"/>
              <a:t>Note escape routes, secure doors, and keep windows locked</a:t>
            </a:r>
          </a:p>
          <a:p>
            <a:r>
              <a:rPr lang="en-US" dirty="0"/>
              <a:t>Do not accept deliveries unless previously arranged</a:t>
            </a:r>
          </a:p>
          <a:p>
            <a:r>
              <a:rPr lang="en-US" dirty="0"/>
              <a:t>Do not use the hotel phone to discuss travel plans</a:t>
            </a:r>
          </a:p>
          <a:p>
            <a:r>
              <a:rPr lang="en-US" dirty="0"/>
              <a:t>Do not leave your room key at the front desk. Keep it with you at all times</a:t>
            </a:r>
          </a:p>
          <a:p>
            <a:r>
              <a:rPr lang="en-US" dirty="0"/>
              <a:t>Do not stay in hotel rooms that are located on the first floor or easily accessible from the outside</a:t>
            </a:r>
          </a:p>
          <a:p>
            <a:endParaRPr lang="en-US" dirty="0"/>
          </a:p>
        </p:txBody>
      </p:sp>
      <p:sp>
        <p:nvSpPr>
          <p:cNvPr id="11" name="Slide Number Placeholder 10">
            <a:extLst>
              <a:ext uri="{FF2B5EF4-FFF2-40B4-BE49-F238E27FC236}">
                <a16:creationId xmlns:a16="http://schemas.microsoft.com/office/drawing/2014/main" id="{24B6EE5C-309F-4378-9858-DE28F91567C2}"/>
              </a:ext>
            </a:extLst>
          </p:cNvPr>
          <p:cNvSpPr>
            <a:spLocks noGrp="1"/>
          </p:cNvSpPr>
          <p:nvPr>
            <p:ph type="sldNum" sz="quarter" idx="12"/>
          </p:nvPr>
        </p:nvSpPr>
        <p:spPr/>
        <p:txBody>
          <a:bodyPr/>
          <a:lstStyle/>
          <a:p>
            <a:fld id="{B4935736-6DC4-47F4-9AC4-BE352C6182E9}" type="slidenum">
              <a:rPr lang="en-US" smtClean="0"/>
              <a:t>20</a:t>
            </a:fld>
            <a:endParaRPr lang="en-US" dirty="0"/>
          </a:p>
        </p:txBody>
      </p:sp>
      <p:sp>
        <p:nvSpPr>
          <p:cNvPr id="19" name="Title 18">
            <a:extLst>
              <a:ext uri="{FF2B5EF4-FFF2-40B4-BE49-F238E27FC236}">
                <a16:creationId xmlns:a16="http://schemas.microsoft.com/office/drawing/2014/main" id="{F9B55DB1-8280-4A2F-92D0-06BD320AC92B}"/>
              </a:ext>
            </a:extLst>
          </p:cNvPr>
          <p:cNvSpPr>
            <a:spLocks noGrp="1"/>
          </p:cNvSpPr>
          <p:nvPr>
            <p:ph type="title"/>
          </p:nvPr>
        </p:nvSpPr>
        <p:spPr>
          <a:xfrm>
            <a:off x="685800" y="217284"/>
            <a:ext cx="7138358" cy="543208"/>
          </a:xfrm>
        </p:spPr>
        <p:txBody>
          <a:bodyPr>
            <a:noAutofit/>
          </a:bodyPr>
          <a:lstStyle/>
          <a:p>
            <a:r>
              <a:rPr lang="en-US" dirty="0"/>
              <a:t>Personal Safety (Cont.)</a:t>
            </a:r>
          </a:p>
        </p:txBody>
      </p:sp>
      <p:sp>
        <p:nvSpPr>
          <p:cNvPr id="7"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470651"/>
            <a:ext cx="9144000" cy="307339"/>
          </a:xfrm>
        </p:spPr>
        <p:txBody>
          <a:bodyPr/>
          <a:lstStyle/>
          <a:p>
            <a:r>
              <a:rPr lang="en-US" dirty="0"/>
              <a:t>UNCLASSIFIED</a:t>
            </a:r>
          </a:p>
        </p:txBody>
      </p:sp>
      <p:sp>
        <p:nvSpPr>
          <p:cNvPr id="8"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lstStyle/>
          <a:p>
            <a:r>
              <a:rPr lang="en-US" dirty="0"/>
              <a:t>UNCLASSIFIED</a:t>
            </a:r>
          </a:p>
        </p:txBody>
      </p:sp>
    </p:spTree>
    <p:extLst>
      <p:ext uri="{BB962C8B-B14F-4D97-AF65-F5344CB8AC3E}">
        <p14:creationId xmlns:p14="http://schemas.microsoft.com/office/powerpoint/2010/main" val="2830312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BD6904F7-0745-4FBE-8D1F-BDC81D7E0D7B}"/>
              </a:ext>
            </a:extLst>
          </p:cNvPr>
          <p:cNvSpPr>
            <a:spLocks noGrp="1"/>
          </p:cNvSpPr>
          <p:nvPr>
            <p:ph idx="1"/>
          </p:nvPr>
        </p:nvSpPr>
        <p:spPr>
          <a:xfrm>
            <a:off x="584557" y="1175734"/>
            <a:ext cx="7886700" cy="5029200"/>
          </a:xfrm>
        </p:spPr>
        <p:txBody>
          <a:bodyPr>
            <a:noAutofit/>
          </a:bodyPr>
          <a:lstStyle/>
          <a:p>
            <a:pPr marL="0" indent="0">
              <a:buNone/>
            </a:pPr>
            <a:r>
              <a:rPr lang="en-US" b="1" dirty="0">
                <a:latin typeface="+mj-lt"/>
              </a:rPr>
              <a:t>Travel Safety Tips</a:t>
            </a:r>
          </a:p>
          <a:p>
            <a:r>
              <a:rPr lang="en-US" dirty="0"/>
              <a:t>Always remain alert and maintain a cautious attitude</a:t>
            </a:r>
          </a:p>
          <a:p>
            <a:r>
              <a:rPr lang="en-US" dirty="0"/>
              <a:t>Conceal material wealth and dress like the locals</a:t>
            </a:r>
          </a:p>
          <a:p>
            <a:r>
              <a:rPr lang="en-US" dirty="0">
                <a:solidFill>
                  <a:prstClr val="black"/>
                </a:solidFill>
              </a:rPr>
              <a:t>Avoid isolated roads, danger areas, civil disturbances, and large crowds</a:t>
            </a:r>
          </a:p>
          <a:p>
            <a:r>
              <a:rPr lang="en-US" dirty="0"/>
              <a:t>Learn what parts of town locals consider risky and avoid them</a:t>
            </a:r>
          </a:p>
          <a:p>
            <a:r>
              <a:rPr lang="en-US" dirty="0"/>
              <a:t>Whenever possible, travel in groups</a:t>
            </a:r>
          </a:p>
          <a:p>
            <a:r>
              <a:rPr lang="en-US" dirty="0"/>
              <a:t>Avoid using unmarked taxis:</a:t>
            </a:r>
          </a:p>
          <a:p>
            <a:pPr lvl="1">
              <a:spcBef>
                <a:spcPts val="1000"/>
              </a:spcBef>
              <a:buSzPct val="80000"/>
              <a:buFont typeface="Courier New" panose="02070309020205020404" pitchFamily="49" charset="0"/>
              <a:buChar char="o"/>
            </a:pPr>
            <a:r>
              <a:rPr lang="en-US" sz="2000" dirty="0"/>
              <a:t>If someone approaches you with a taxi outside of the normal taxi stand, politely decline the offer</a:t>
            </a:r>
          </a:p>
          <a:p>
            <a:pPr lvl="1">
              <a:spcBef>
                <a:spcPts val="1000"/>
              </a:spcBef>
              <a:buSzPct val="80000"/>
              <a:buFont typeface="Courier New" panose="02070309020205020404" pitchFamily="49" charset="0"/>
              <a:buChar char="o"/>
            </a:pPr>
            <a:r>
              <a:rPr lang="en-US" sz="2000" dirty="0"/>
              <a:t>Keep valuables on your person, not in the trunk</a:t>
            </a:r>
          </a:p>
        </p:txBody>
      </p:sp>
      <p:sp>
        <p:nvSpPr>
          <p:cNvPr id="11" name="Slide Number Placeholder 10">
            <a:extLst>
              <a:ext uri="{FF2B5EF4-FFF2-40B4-BE49-F238E27FC236}">
                <a16:creationId xmlns:a16="http://schemas.microsoft.com/office/drawing/2014/main" id="{24B6EE5C-309F-4378-9858-DE28F91567C2}"/>
              </a:ext>
            </a:extLst>
          </p:cNvPr>
          <p:cNvSpPr>
            <a:spLocks noGrp="1"/>
          </p:cNvSpPr>
          <p:nvPr>
            <p:ph type="sldNum" sz="quarter" idx="12"/>
          </p:nvPr>
        </p:nvSpPr>
        <p:spPr/>
        <p:txBody>
          <a:bodyPr/>
          <a:lstStyle/>
          <a:p>
            <a:fld id="{B4935736-6DC4-47F4-9AC4-BE352C6182E9}" type="slidenum">
              <a:rPr lang="en-US" smtClean="0"/>
              <a:t>21</a:t>
            </a:fld>
            <a:endParaRPr lang="en-US" dirty="0"/>
          </a:p>
        </p:txBody>
      </p:sp>
      <p:sp>
        <p:nvSpPr>
          <p:cNvPr id="19" name="Title 18">
            <a:extLst>
              <a:ext uri="{FF2B5EF4-FFF2-40B4-BE49-F238E27FC236}">
                <a16:creationId xmlns:a16="http://schemas.microsoft.com/office/drawing/2014/main" id="{F9B55DB1-8280-4A2F-92D0-06BD320AC92B}"/>
              </a:ext>
            </a:extLst>
          </p:cNvPr>
          <p:cNvSpPr>
            <a:spLocks noGrp="1"/>
          </p:cNvSpPr>
          <p:nvPr>
            <p:ph type="title"/>
          </p:nvPr>
        </p:nvSpPr>
        <p:spPr>
          <a:xfrm>
            <a:off x="685800" y="217284"/>
            <a:ext cx="7138358" cy="543208"/>
          </a:xfrm>
        </p:spPr>
        <p:txBody>
          <a:bodyPr>
            <a:noAutofit/>
          </a:bodyPr>
          <a:lstStyle/>
          <a:p>
            <a:r>
              <a:rPr lang="en-US" dirty="0"/>
              <a:t>Personal Safety (Cont.)</a:t>
            </a:r>
          </a:p>
        </p:txBody>
      </p:sp>
      <p:sp>
        <p:nvSpPr>
          <p:cNvPr id="7"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470651"/>
            <a:ext cx="9144000" cy="307339"/>
          </a:xfrm>
        </p:spPr>
        <p:txBody>
          <a:bodyPr/>
          <a:lstStyle/>
          <a:p>
            <a:r>
              <a:rPr lang="en-US" dirty="0"/>
              <a:t>UNCLASSIFIED</a:t>
            </a:r>
          </a:p>
        </p:txBody>
      </p:sp>
      <p:sp>
        <p:nvSpPr>
          <p:cNvPr id="8"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lstStyle/>
          <a:p>
            <a:r>
              <a:rPr lang="en-US" dirty="0"/>
              <a:t>UNCLASSIFIED</a:t>
            </a:r>
          </a:p>
        </p:txBody>
      </p:sp>
    </p:spTree>
    <p:extLst>
      <p:ext uri="{BB962C8B-B14F-4D97-AF65-F5344CB8AC3E}">
        <p14:creationId xmlns:p14="http://schemas.microsoft.com/office/powerpoint/2010/main" val="780112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BD6904F7-0745-4FBE-8D1F-BDC81D7E0D7B}"/>
              </a:ext>
            </a:extLst>
          </p:cNvPr>
          <p:cNvSpPr>
            <a:spLocks noGrp="1"/>
          </p:cNvSpPr>
          <p:nvPr>
            <p:ph idx="1"/>
          </p:nvPr>
        </p:nvSpPr>
        <p:spPr>
          <a:xfrm>
            <a:off x="581046" y="1193072"/>
            <a:ext cx="6629913" cy="5180789"/>
          </a:xfrm>
        </p:spPr>
        <p:txBody>
          <a:bodyPr>
            <a:noAutofit/>
          </a:bodyPr>
          <a:lstStyle/>
          <a:p>
            <a:pPr>
              <a:buSzPct val="100000"/>
            </a:pPr>
            <a:r>
              <a:rPr lang="en-US" dirty="0"/>
              <a:t>Enroll in the U.S. Department of State’s (DOS) Smart Traveler Enrollment Program (STEP)</a:t>
            </a:r>
          </a:p>
          <a:p>
            <a:pPr>
              <a:buSzPct val="100000"/>
            </a:pPr>
            <a:r>
              <a:rPr lang="en-US" dirty="0"/>
              <a:t>Thoroughly review DOS travel advisories: </a:t>
            </a:r>
            <a:r>
              <a:rPr lang="en-US" dirty="0">
                <a:hlinkClick r:id="rId3"/>
              </a:rPr>
              <a:t>https://travel.state.gov/content/travel/en/traveladvisories/traveladvisories.html/</a:t>
            </a:r>
            <a:r>
              <a:rPr lang="en-US" dirty="0"/>
              <a:t> for your destination, including: </a:t>
            </a:r>
          </a:p>
          <a:p>
            <a:pPr lvl="1">
              <a:spcBef>
                <a:spcPts val="1000"/>
              </a:spcBef>
              <a:buSzPct val="80000"/>
              <a:buFont typeface="Courier New" panose="02070309020205020404" pitchFamily="49" charset="0"/>
              <a:buChar char="o"/>
            </a:pPr>
            <a:r>
              <a:rPr lang="en-US" sz="2000" dirty="0"/>
              <a:t>Travel Advisory Level</a:t>
            </a:r>
          </a:p>
          <a:p>
            <a:pPr lvl="1">
              <a:spcBef>
                <a:spcPts val="1000"/>
              </a:spcBef>
              <a:buSzPct val="80000"/>
              <a:buFont typeface="Courier New" panose="02070309020205020404" pitchFamily="49" charset="0"/>
              <a:buChar char="o"/>
            </a:pPr>
            <a:r>
              <a:rPr lang="en-US" sz="2000" dirty="0"/>
              <a:t>Embassy Messages and contact information</a:t>
            </a:r>
          </a:p>
          <a:p>
            <a:pPr lvl="1">
              <a:spcBef>
                <a:spcPts val="1000"/>
              </a:spcBef>
              <a:buSzPct val="80000"/>
              <a:buFont typeface="Courier New" panose="02070309020205020404" pitchFamily="49" charset="0"/>
              <a:buChar char="o"/>
            </a:pPr>
            <a:r>
              <a:rPr lang="en-US" sz="2000" dirty="0"/>
              <a:t>VISA requirements</a:t>
            </a:r>
          </a:p>
          <a:p>
            <a:pPr lvl="1">
              <a:spcBef>
                <a:spcPts val="1000"/>
              </a:spcBef>
              <a:buSzPct val="80000"/>
              <a:buFont typeface="Courier New" panose="02070309020205020404" pitchFamily="49" charset="0"/>
              <a:buChar char="o"/>
            </a:pPr>
            <a:r>
              <a:rPr lang="en-US" sz="2000" dirty="0"/>
              <a:t>Safety and Security (Crime and Terrorist Threats)</a:t>
            </a:r>
          </a:p>
          <a:p>
            <a:pPr lvl="1">
              <a:spcBef>
                <a:spcPts val="1000"/>
              </a:spcBef>
              <a:buSzPct val="80000"/>
              <a:buFont typeface="Courier New" panose="02070309020205020404" pitchFamily="49" charset="0"/>
              <a:buChar char="o"/>
            </a:pPr>
            <a:r>
              <a:rPr lang="en-US" sz="2000" dirty="0"/>
              <a:t>Laws </a:t>
            </a:r>
          </a:p>
          <a:p>
            <a:pPr lvl="1">
              <a:spcBef>
                <a:spcPts val="1000"/>
              </a:spcBef>
              <a:buSzPct val="80000"/>
              <a:buFont typeface="Courier New" panose="02070309020205020404" pitchFamily="49" charset="0"/>
              <a:buChar char="o"/>
            </a:pPr>
            <a:r>
              <a:rPr lang="en-US" sz="2000" dirty="0"/>
              <a:t>Health, and COVID restrictions: </a:t>
            </a:r>
            <a:r>
              <a:rPr lang="en-US" sz="2000" dirty="0">
                <a:hlinkClick r:id="rId4"/>
              </a:rPr>
              <a:t>https://travel.state.gov/content/travel/en/traveladvisories/COVID-19-Country-Specific-Information.html</a:t>
            </a:r>
            <a:r>
              <a:rPr lang="en-US" sz="2000" dirty="0"/>
              <a:t> </a:t>
            </a:r>
          </a:p>
          <a:p>
            <a:pPr lvl="1">
              <a:spcBef>
                <a:spcPts val="1000"/>
              </a:spcBef>
              <a:buSzPct val="80000"/>
              <a:buFont typeface="Courier New" panose="02070309020205020404" pitchFamily="49" charset="0"/>
              <a:buChar char="o"/>
            </a:pPr>
            <a:endParaRPr lang="en-US" sz="2000" dirty="0"/>
          </a:p>
          <a:p>
            <a:pPr lvl="1">
              <a:spcBef>
                <a:spcPts val="1000"/>
              </a:spcBef>
              <a:buSzPct val="80000"/>
              <a:buFont typeface="Courier New" panose="02070309020205020404" pitchFamily="49" charset="0"/>
              <a:buChar char="o"/>
            </a:pPr>
            <a:endParaRPr lang="en-US" sz="2000" dirty="0"/>
          </a:p>
          <a:p>
            <a:pPr marL="457200" lvl="1" indent="0">
              <a:buSzPct val="100000"/>
              <a:buNone/>
            </a:pPr>
            <a:endParaRPr lang="en-US" dirty="0"/>
          </a:p>
        </p:txBody>
      </p:sp>
      <p:sp>
        <p:nvSpPr>
          <p:cNvPr id="11" name="Slide Number Placeholder 10">
            <a:extLst>
              <a:ext uri="{FF2B5EF4-FFF2-40B4-BE49-F238E27FC236}">
                <a16:creationId xmlns:a16="http://schemas.microsoft.com/office/drawing/2014/main" id="{24B6EE5C-309F-4378-9858-DE28F91567C2}"/>
              </a:ext>
            </a:extLst>
          </p:cNvPr>
          <p:cNvSpPr>
            <a:spLocks noGrp="1"/>
          </p:cNvSpPr>
          <p:nvPr>
            <p:ph type="sldNum" sz="quarter" idx="12"/>
          </p:nvPr>
        </p:nvSpPr>
        <p:spPr/>
        <p:txBody>
          <a:bodyPr/>
          <a:lstStyle/>
          <a:p>
            <a:fld id="{B4935736-6DC4-47F4-9AC4-BE352C6182E9}" type="slidenum">
              <a:rPr lang="en-US" smtClean="0"/>
              <a:t>22</a:t>
            </a:fld>
            <a:endParaRPr lang="en-US" dirty="0"/>
          </a:p>
        </p:txBody>
      </p:sp>
      <p:sp>
        <p:nvSpPr>
          <p:cNvPr id="19" name="Title 18">
            <a:extLst>
              <a:ext uri="{FF2B5EF4-FFF2-40B4-BE49-F238E27FC236}">
                <a16:creationId xmlns:a16="http://schemas.microsoft.com/office/drawing/2014/main" id="{F9B55DB1-8280-4A2F-92D0-06BD320AC92B}"/>
              </a:ext>
            </a:extLst>
          </p:cNvPr>
          <p:cNvSpPr>
            <a:spLocks noGrp="1"/>
          </p:cNvSpPr>
          <p:nvPr>
            <p:ph type="title"/>
          </p:nvPr>
        </p:nvSpPr>
        <p:spPr>
          <a:xfrm>
            <a:off x="685800" y="217284"/>
            <a:ext cx="7138358" cy="543208"/>
          </a:xfrm>
        </p:spPr>
        <p:txBody>
          <a:bodyPr>
            <a:noAutofit/>
          </a:bodyPr>
          <a:lstStyle/>
          <a:p>
            <a:r>
              <a:rPr lang="en-US" dirty="0"/>
              <a:t>Before You Go</a:t>
            </a:r>
          </a:p>
        </p:txBody>
      </p:sp>
      <p:sp>
        <p:nvSpPr>
          <p:cNvPr id="7"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504729"/>
            <a:ext cx="9144000" cy="307339"/>
          </a:xfrm>
        </p:spPr>
        <p:txBody>
          <a:bodyPr/>
          <a:lstStyle/>
          <a:p>
            <a:r>
              <a:rPr lang="en-US" dirty="0"/>
              <a:t>UNCLASSIFIED</a:t>
            </a:r>
          </a:p>
        </p:txBody>
      </p:sp>
      <p:sp>
        <p:nvSpPr>
          <p:cNvPr id="8"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lstStyle/>
          <a:p>
            <a:r>
              <a:rPr lang="en-US" dirty="0"/>
              <a:t>UNCLASSIFIED</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0300" y="2755713"/>
            <a:ext cx="2694024" cy="1683765"/>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1606646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BD6904F7-0745-4FBE-8D1F-BDC81D7E0D7B}"/>
              </a:ext>
            </a:extLst>
          </p:cNvPr>
          <p:cNvSpPr>
            <a:spLocks noGrp="1"/>
          </p:cNvSpPr>
          <p:nvPr>
            <p:ph idx="1"/>
          </p:nvPr>
        </p:nvSpPr>
        <p:spPr>
          <a:xfrm>
            <a:off x="582302" y="1198059"/>
            <a:ext cx="7886700" cy="5029200"/>
          </a:xfrm>
        </p:spPr>
        <p:txBody>
          <a:bodyPr>
            <a:noAutofit/>
          </a:bodyPr>
          <a:lstStyle/>
          <a:p>
            <a:r>
              <a:rPr lang="en-US" dirty="0"/>
              <a:t>Contact your local security official for a Foreign Travel Debriefing upon return from your trip</a:t>
            </a:r>
          </a:p>
          <a:p>
            <a:r>
              <a:rPr lang="en-US" dirty="0"/>
              <a:t>Report any suspicious activity to your local security official</a:t>
            </a:r>
          </a:p>
          <a:p>
            <a:r>
              <a:rPr lang="en-US" dirty="0"/>
              <a:t>Additional Resources:</a:t>
            </a:r>
          </a:p>
          <a:p>
            <a:pPr lvl="1"/>
            <a:r>
              <a:rPr lang="en-US" sz="2000" dirty="0"/>
              <a:t>DCSA Center For Development of Security Excellence (CDSE) resources: </a:t>
            </a:r>
            <a:r>
              <a:rPr lang="en-US" sz="2000" dirty="0">
                <a:hlinkClick r:id="rId3"/>
              </a:rPr>
              <a:t>https://www.cdse.edu/Training/Toolkits/Counterintelligence-Awareness-Toolkit/</a:t>
            </a:r>
            <a:endParaRPr lang="en-US" sz="2000" dirty="0"/>
          </a:p>
          <a:p>
            <a:pPr lvl="2"/>
            <a:r>
              <a:rPr lang="en-US" sz="2000" dirty="0"/>
              <a:t>Foreign Travel &amp; Visits Best Practices</a:t>
            </a:r>
          </a:p>
          <a:p>
            <a:pPr lvl="3">
              <a:buFont typeface="Courier New" panose="02070309020205020404" pitchFamily="49" charset="0"/>
              <a:buChar char="o"/>
            </a:pPr>
            <a:r>
              <a:rPr lang="en-US" sz="1600" dirty="0"/>
              <a:t>DCSA brochure “Preparing for Foreign Visitors”</a:t>
            </a:r>
          </a:p>
          <a:p>
            <a:pPr lvl="3">
              <a:spcBef>
                <a:spcPts val="1000"/>
              </a:spcBef>
              <a:buSzPct val="80000"/>
              <a:buFont typeface="Courier New" panose="02070309020205020404" pitchFamily="49" charset="0"/>
              <a:buChar char="o"/>
            </a:pPr>
            <a:r>
              <a:rPr lang="en-US" sz="1600" dirty="0"/>
              <a:t>Sample Technology Control Plan</a:t>
            </a:r>
          </a:p>
          <a:p>
            <a:pPr lvl="3">
              <a:spcBef>
                <a:spcPts val="1000"/>
              </a:spcBef>
              <a:buSzPct val="80000"/>
              <a:buFont typeface="Courier New" panose="02070309020205020404" pitchFamily="49" charset="0"/>
              <a:buChar char="o"/>
            </a:pPr>
            <a:r>
              <a:rPr lang="en-US" sz="1600" dirty="0"/>
              <a:t>Traveling and Espionage</a:t>
            </a:r>
          </a:p>
          <a:p>
            <a:pPr lvl="3">
              <a:spcBef>
                <a:spcPts val="1000"/>
              </a:spcBef>
              <a:buSzPct val="80000"/>
              <a:buFont typeface="Courier New" panose="02070309020205020404" pitchFamily="49" charset="0"/>
              <a:buChar char="o"/>
            </a:pPr>
            <a:r>
              <a:rPr lang="en-US" sz="1600" dirty="0"/>
              <a:t>Traveling with Mobile Devices</a:t>
            </a:r>
          </a:p>
        </p:txBody>
      </p:sp>
      <p:sp>
        <p:nvSpPr>
          <p:cNvPr id="11" name="Slide Number Placeholder 10">
            <a:extLst>
              <a:ext uri="{FF2B5EF4-FFF2-40B4-BE49-F238E27FC236}">
                <a16:creationId xmlns:a16="http://schemas.microsoft.com/office/drawing/2014/main" id="{24B6EE5C-309F-4378-9858-DE28F91567C2}"/>
              </a:ext>
            </a:extLst>
          </p:cNvPr>
          <p:cNvSpPr>
            <a:spLocks noGrp="1"/>
          </p:cNvSpPr>
          <p:nvPr>
            <p:ph type="sldNum" sz="quarter" idx="12"/>
          </p:nvPr>
        </p:nvSpPr>
        <p:spPr/>
        <p:txBody>
          <a:bodyPr/>
          <a:lstStyle/>
          <a:p>
            <a:fld id="{B4935736-6DC4-47F4-9AC4-BE352C6182E9}" type="slidenum">
              <a:rPr lang="en-US" smtClean="0"/>
              <a:t>23</a:t>
            </a:fld>
            <a:endParaRPr lang="en-US" dirty="0"/>
          </a:p>
        </p:txBody>
      </p:sp>
      <p:sp>
        <p:nvSpPr>
          <p:cNvPr id="19" name="Title 18">
            <a:extLst>
              <a:ext uri="{FF2B5EF4-FFF2-40B4-BE49-F238E27FC236}">
                <a16:creationId xmlns:a16="http://schemas.microsoft.com/office/drawing/2014/main" id="{F9B55DB1-8280-4A2F-92D0-06BD320AC92B}"/>
              </a:ext>
            </a:extLst>
          </p:cNvPr>
          <p:cNvSpPr>
            <a:spLocks noGrp="1"/>
          </p:cNvSpPr>
          <p:nvPr>
            <p:ph type="title"/>
          </p:nvPr>
        </p:nvSpPr>
        <p:spPr>
          <a:xfrm>
            <a:off x="685800" y="217284"/>
            <a:ext cx="7138358" cy="543208"/>
          </a:xfrm>
        </p:spPr>
        <p:txBody>
          <a:bodyPr>
            <a:noAutofit/>
          </a:bodyPr>
          <a:lstStyle/>
          <a:p>
            <a:r>
              <a:rPr lang="en-US" dirty="0"/>
              <a:t>Once You’ve Returned</a:t>
            </a:r>
          </a:p>
        </p:txBody>
      </p:sp>
      <p:sp>
        <p:nvSpPr>
          <p:cNvPr id="7"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470651"/>
            <a:ext cx="9144000" cy="307339"/>
          </a:xfrm>
        </p:spPr>
        <p:txBody>
          <a:bodyPr/>
          <a:lstStyle/>
          <a:p>
            <a:r>
              <a:rPr lang="en-US" dirty="0"/>
              <a:t>UNCLASSIFIED</a:t>
            </a:r>
          </a:p>
        </p:txBody>
      </p:sp>
      <p:sp>
        <p:nvSpPr>
          <p:cNvPr id="8"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lstStyle/>
          <a:p>
            <a:r>
              <a:rPr lang="en-US" dirty="0"/>
              <a:t>UNCLASSIFIED</a:t>
            </a:r>
          </a:p>
        </p:txBody>
      </p:sp>
    </p:spTree>
    <p:extLst>
      <p:ext uri="{BB962C8B-B14F-4D97-AF65-F5344CB8AC3E}">
        <p14:creationId xmlns:p14="http://schemas.microsoft.com/office/powerpoint/2010/main" val="2333219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FB668B-A1E9-466D-A1B3-944F4A7A500B}"/>
              </a:ext>
            </a:extLst>
          </p:cNvPr>
          <p:cNvSpPr>
            <a:spLocks noGrp="1"/>
          </p:cNvSpPr>
          <p:nvPr>
            <p:ph type="sldNum" sz="quarter" idx="12"/>
          </p:nvPr>
        </p:nvSpPr>
        <p:spPr/>
        <p:txBody>
          <a:bodyPr/>
          <a:lstStyle/>
          <a:p>
            <a:fld id="{B4935736-6DC4-47F4-9AC4-BE352C6182E9}" type="slidenum">
              <a:rPr lang="en-US" smtClean="0"/>
              <a:t>24</a:t>
            </a:fld>
            <a:endParaRPr lang="en-US" dirty="0"/>
          </a:p>
        </p:txBody>
      </p:sp>
      <p:sp>
        <p:nvSpPr>
          <p:cNvPr id="7" name="Title 6">
            <a:extLst>
              <a:ext uri="{FF2B5EF4-FFF2-40B4-BE49-F238E27FC236}">
                <a16:creationId xmlns:a16="http://schemas.microsoft.com/office/drawing/2014/main" id="{E0623ED7-0C1F-4A16-A225-B5DDBF5A9D2C}"/>
              </a:ext>
            </a:extLst>
          </p:cNvPr>
          <p:cNvSpPr>
            <a:spLocks noGrp="1"/>
          </p:cNvSpPr>
          <p:nvPr>
            <p:ph type="title"/>
          </p:nvPr>
        </p:nvSpPr>
        <p:spPr>
          <a:xfrm>
            <a:off x="1371600" y="2725570"/>
            <a:ext cx="6400800" cy="738664"/>
          </a:xfrm>
        </p:spPr>
        <p:txBody>
          <a:bodyPr/>
          <a:lstStyle/>
          <a:p>
            <a:r>
              <a:rPr lang="en-US" cap="none" dirty="0"/>
              <a:t>Questions?</a:t>
            </a:r>
          </a:p>
        </p:txBody>
      </p:sp>
      <p:sp>
        <p:nvSpPr>
          <p:cNvPr id="6"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470651"/>
            <a:ext cx="9144000" cy="307339"/>
          </a:xfrm>
        </p:spPr>
        <p:txBody>
          <a:bodyPr/>
          <a:lstStyle/>
          <a:p>
            <a:r>
              <a:rPr lang="en-US" dirty="0"/>
              <a:t>UNCLASSIFIED</a:t>
            </a:r>
          </a:p>
        </p:txBody>
      </p:sp>
      <p:sp>
        <p:nvSpPr>
          <p:cNvPr id="9"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lstStyle/>
          <a:p>
            <a:r>
              <a:rPr lang="en-US" dirty="0"/>
              <a:t>UNCLASSIFIED</a:t>
            </a:r>
          </a:p>
        </p:txBody>
      </p:sp>
      <p:sp>
        <p:nvSpPr>
          <p:cNvPr id="8" name="Rectangle 7"/>
          <p:cNvSpPr/>
          <p:nvPr/>
        </p:nvSpPr>
        <p:spPr>
          <a:xfrm>
            <a:off x="699798" y="4033129"/>
            <a:ext cx="4572000" cy="1508105"/>
          </a:xfrm>
          <a:prstGeom prst="rect">
            <a:avLst/>
          </a:prstGeom>
        </p:spPr>
        <p:txBody>
          <a:bodyPr>
            <a:spAutoFit/>
          </a:bodyPr>
          <a:lstStyle/>
          <a:p>
            <a:r>
              <a:rPr lang="en-US" sz="2000" b="1" dirty="0">
                <a:solidFill>
                  <a:schemeClr val="tx2"/>
                </a:solidFill>
              </a:rPr>
              <a:t>Contact Information:</a:t>
            </a:r>
          </a:p>
          <a:p>
            <a:r>
              <a:rPr lang="en-US" dirty="0">
                <a:solidFill>
                  <a:schemeClr val="tx2"/>
                </a:solidFill>
              </a:rPr>
              <a:t>Pamela Selvy/Don Selvy</a:t>
            </a:r>
          </a:p>
          <a:p>
            <a:r>
              <a:rPr lang="en-US" dirty="0">
                <a:solidFill>
                  <a:schemeClr val="tx2">
                    <a:lumMod val="90000"/>
                    <a:lumOff val="10000"/>
                  </a:schemeClr>
                </a:solidFill>
                <a:cs typeface="Times New Roman" panose="02020603050405020304" pitchFamily="18" charset="0"/>
              </a:rPr>
              <a:t>AFSO/FSO </a:t>
            </a:r>
          </a:p>
          <a:p>
            <a:r>
              <a:rPr lang="en-US" dirty="0">
                <a:solidFill>
                  <a:schemeClr val="tx2">
                    <a:lumMod val="90000"/>
                    <a:lumOff val="10000"/>
                  </a:schemeClr>
                </a:solidFill>
                <a:cs typeface="Times New Roman" panose="02020603050405020304" pitchFamily="18" charset="0"/>
              </a:rPr>
              <a:t>Cell: (410) 808-3510/ (410) 808-3510</a:t>
            </a:r>
            <a:br>
              <a:rPr lang="en-US" dirty="0">
                <a:solidFill>
                  <a:schemeClr val="tx2">
                    <a:lumMod val="90000"/>
                    <a:lumOff val="10000"/>
                  </a:schemeClr>
                </a:solidFill>
                <a:cs typeface="Times New Roman" panose="02020603050405020304" pitchFamily="18" charset="0"/>
              </a:rPr>
            </a:br>
            <a:r>
              <a:rPr lang="en-US" dirty="0" err="1">
                <a:solidFill>
                  <a:schemeClr val="tx2">
                    <a:lumMod val="90000"/>
                    <a:lumOff val="10000"/>
                  </a:schemeClr>
                </a:solidFill>
                <a:cs typeface="Times New Roman" panose="02020603050405020304" pitchFamily="18" charset="0"/>
              </a:rPr>
              <a:t>E-mail:pselvy@dse-inc.net</a:t>
            </a:r>
            <a:endParaRPr lang="en-US" dirty="0"/>
          </a:p>
        </p:txBody>
      </p:sp>
    </p:spTree>
    <p:extLst>
      <p:ext uri="{BB962C8B-B14F-4D97-AF65-F5344CB8AC3E}">
        <p14:creationId xmlns:p14="http://schemas.microsoft.com/office/powerpoint/2010/main" val="422265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BD6904F7-0745-4FBE-8D1F-BDC81D7E0D7B}"/>
              </a:ext>
            </a:extLst>
          </p:cNvPr>
          <p:cNvSpPr>
            <a:spLocks noGrp="1"/>
          </p:cNvSpPr>
          <p:nvPr>
            <p:ph idx="1"/>
          </p:nvPr>
        </p:nvSpPr>
        <p:spPr>
          <a:xfrm>
            <a:off x="583323" y="1181187"/>
            <a:ext cx="7886700" cy="5029200"/>
          </a:xfrm>
        </p:spPr>
        <p:txBody>
          <a:bodyPr>
            <a:noAutofit/>
          </a:bodyPr>
          <a:lstStyle/>
          <a:p>
            <a:pPr marL="0" indent="0">
              <a:buNone/>
            </a:pPr>
            <a:r>
              <a:rPr lang="en-US" altLang="en-US" b="1" dirty="0">
                <a:latin typeface="+mj-lt"/>
              </a:rPr>
              <a:t>Foreign Intelligence Entities (FIE): </a:t>
            </a:r>
          </a:p>
          <a:p>
            <a:r>
              <a:rPr lang="en-US" dirty="0"/>
              <a:t>Known or suspected foreign state or non-state organizations or persons that conduct intelligence activities to acquire U.S. information, block or impair U.S. intelligence collection, influence U.S. policy, or disrupt U.S. systems and programs</a:t>
            </a:r>
          </a:p>
          <a:p>
            <a:endParaRPr lang="en-US" altLang="en-US" sz="2200" dirty="0"/>
          </a:p>
          <a:p>
            <a:pPr marL="0" indent="0">
              <a:buNone/>
            </a:pPr>
            <a:r>
              <a:rPr lang="en-US" b="1" dirty="0">
                <a:latin typeface="+mj-lt"/>
              </a:rPr>
              <a:t>Industrial Espionage</a:t>
            </a:r>
          </a:p>
          <a:p>
            <a:r>
              <a:rPr lang="en-US" dirty="0"/>
              <a:t>Industrial espionage is the acquisition of trade secrets from business competitors</a:t>
            </a:r>
          </a:p>
          <a:p>
            <a:r>
              <a:rPr lang="en-US" dirty="0"/>
              <a:t>FIE use industrial espionage to accelerate their research and development programs</a:t>
            </a:r>
            <a:endParaRPr lang="en-US" sz="2200" strike="sngStrike" dirty="0"/>
          </a:p>
        </p:txBody>
      </p:sp>
      <p:sp>
        <p:nvSpPr>
          <p:cNvPr id="11" name="Slide Number Placeholder 10">
            <a:extLst>
              <a:ext uri="{FF2B5EF4-FFF2-40B4-BE49-F238E27FC236}">
                <a16:creationId xmlns:a16="http://schemas.microsoft.com/office/drawing/2014/main" id="{24B6EE5C-309F-4378-9858-DE28F91567C2}"/>
              </a:ext>
            </a:extLst>
          </p:cNvPr>
          <p:cNvSpPr>
            <a:spLocks noGrp="1"/>
          </p:cNvSpPr>
          <p:nvPr>
            <p:ph type="sldNum" sz="quarter" idx="12"/>
          </p:nvPr>
        </p:nvSpPr>
        <p:spPr/>
        <p:txBody>
          <a:bodyPr/>
          <a:lstStyle/>
          <a:p>
            <a:fld id="{B4935736-6DC4-47F4-9AC4-BE352C6182E9}" type="slidenum">
              <a:rPr lang="en-US" smtClean="0"/>
              <a:t>3</a:t>
            </a:fld>
            <a:endParaRPr lang="en-US" dirty="0"/>
          </a:p>
        </p:txBody>
      </p:sp>
      <p:sp>
        <p:nvSpPr>
          <p:cNvPr id="19" name="Title 18">
            <a:extLst>
              <a:ext uri="{FF2B5EF4-FFF2-40B4-BE49-F238E27FC236}">
                <a16:creationId xmlns:a16="http://schemas.microsoft.com/office/drawing/2014/main" id="{F9B55DB1-8280-4A2F-92D0-06BD320AC92B}"/>
              </a:ext>
            </a:extLst>
          </p:cNvPr>
          <p:cNvSpPr>
            <a:spLocks noGrp="1"/>
          </p:cNvSpPr>
          <p:nvPr>
            <p:ph type="title"/>
          </p:nvPr>
        </p:nvSpPr>
        <p:spPr>
          <a:xfrm>
            <a:off x="685800" y="217284"/>
            <a:ext cx="7138358" cy="543208"/>
          </a:xfrm>
        </p:spPr>
        <p:txBody>
          <a:bodyPr>
            <a:noAutofit/>
          </a:bodyPr>
          <a:lstStyle/>
          <a:p>
            <a:r>
              <a:rPr lang="en-US" altLang="en-US" dirty="0"/>
              <a:t>Foreign Intelligence Entities</a:t>
            </a:r>
            <a:endParaRPr lang="en-US" dirty="0"/>
          </a:p>
        </p:txBody>
      </p:sp>
      <p:sp>
        <p:nvSpPr>
          <p:cNvPr id="7"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470651"/>
            <a:ext cx="9144000" cy="307339"/>
          </a:xfrm>
        </p:spPr>
        <p:txBody>
          <a:bodyPr/>
          <a:lstStyle/>
          <a:p>
            <a:r>
              <a:rPr lang="en-US" dirty="0"/>
              <a:t>UNCLASSIFIED</a:t>
            </a:r>
          </a:p>
        </p:txBody>
      </p:sp>
      <p:sp>
        <p:nvSpPr>
          <p:cNvPr id="8"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lstStyle/>
          <a:p>
            <a:r>
              <a:rPr lang="en-US" dirty="0"/>
              <a:t>UNCLASSIFIED</a:t>
            </a:r>
          </a:p>
        </p:txBody>
      </p:sp>
    </p:spTree>
    <p:extLst>
      <p:ext uri="{BB962C8B-B14F-4D97-AF65-F5344CB8AC3E}">
        <p14:creationId xmlns:p14="http://schemas.microsoft.com/office/powerpoint/2010/main" val="215527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BD6904F7-0745-4FBE-8D1F-BDC81D7E0D7B}"/>
              </a:ext>
            </a:extLst>
          </p:cNvPr>
          <p:cNvSpPr>
            <a:spLocks noGrp="1"/>
          </p:cNvSpPr>
          <p:nvPr>
            <p:ph idx="1"/>
          </p:nvPr>
        </p:nvSpPr>
        <p:spPr>
          <a:xfrm>
            <a:off x="588092" y="1183350"/>
            <a:ext cx="7886700" cy="1440040"/>
          </a:xfrm>
        </p:spPr>
        <p:txBody>
          <a:bodyPr>
            <a:noAutofit/>
          </a:bodyPr>
          <a:lstStyle/>
          <a:p>
            <a:pPr marL="0" indent="0">
              <a:buNone/>
            </a:pPr>
            <a:r>
              <a:rPr lang="en-US" b="1" dirty="0">
                <a:latin typeface="+mj-lt"/>
              </a:rPr>
              <a:t>Foreign Intelligence: The Recruitment Cycle</a:t>
            </a:r>
          </a:p>
          <a:p>
            <a:r>
              <a:rPr lang="en-US" b="1" dirty="0"/>
              <a:t>Spotting: </a:t>
            </a:r>
            <a:r>
              <a:rPr lang="en-US" dirty="0"/>
              <a:t>Stage of identifying potential intelligence targets</a:t>
            </a:r>
          </a:p>
          <a:p>
            <a:r>
              <a:rPr lang="en-US" b="1" dirty="0"/>
              <a:t>Assessment: </a:t>
            </a:r>
            <a:r>
              <a:rPr lang="en-US" dirty="0"/>
              <a:t>Learning as much as possible about the target</a:t>
            </a:r>
          </a:p>
        </p:txBody>
      </p:sp>
      <p:sp>
        <p:nvSpPr>
          <p:cNvPr id="11" name="Slide Number Placeholder 10">
            <a:extLst>
              <a:ext uri="{FF2B5EF4-FFF2-40B4-BE49-F238E27FC236}">
                <a16:creationId xmlns:a16="http://schemas.microsoft.com/office/drawing/2014/main" id="{24B6EE5C-309F-4378-9858-DE28F91567C2}"/>
              </a:ext>
            </a:extLst>
          </p:cNvPr>
          <p:cNvSpPr>
            <a:spLocks noGrp="1"/>
          </p:cNvSpPr>
          <p:nvPr>
            <p:ph type="sldNum" sz="quarter" idx="12"/>
          </p:nvPr>
        </p:nvSpPr>
        <p:spPr/>
        <p:txBody>
          <a:bodyPr/>
          <a:lstStyle/>
          <a:p>
            <a:fld id="{B4935736-6DC4-47F4-9AC4-BE352C6182E9}" type="slidenum">
              <a:rPr lang="en-US" smtClean="0"/>
              <a:t>4</a:t>
            </a:fld>
            <a:endParaRPr lang="en-US" dirty="0"/>
          </a:p>
        </p:txBody>
      </p:sp>
      <p:sp>
        <p:nvSpPr>
          <p:cNvPr id="19" name="Title 18">
            <a:extLst>
              <a:ext uri="{FF2B5EF4-FFF2-40B4-BE49-F238E27FC236}">
                <a16:creationId xmlns:a16="http://schemas.microsoft.com/office/drawing/2014/main" id="{F9B55DB1-8280-4A2F-92D0-06BD320AC92B}"/>
              </a:ext>
            </a:extLst>
          </p:cNvPr>
          <p:cNvSpPr>
            <a:spLocks noGrp="1"/>
          </p:cNvSpPr>
          <p:nvPr>
            <p:ph type="title"/>
          </p:nvPr>
        </p:nvSpPr>
        <p:spPr>
          <a:xfrm>
            <a:off x="685800" y="217284"/>
            <a:ext cx="7138358" cy="543208"/>
          </a:xfrm>
        </p:spPr>
        <p:txBody>
          <a:bodyPr>
            <a:noAutofit/>
          </a:bodyPr>
          <a:lstStyle/>
          <a:p>
            <a:r>
              <a:rPr lang="en-US" altLang="en-US" dirty="0"/>
              <a:t>Foreign Intelligence Entities</a:t>
            </a:r>
            <a:r>
              <a:rPr lang="en-US" dirty="0"/>
              <a:t> (Cont.)</a:t>
            </a:r>
          </a:p>
        </p:txBody>
      </p:sp>
      <p:sp>
        <p:nvSpPr>
          <p:cNvPr id="7"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470651"/>
            <a:ext cx="9144000" cy="307339"/>
          </a:xfrm>
        </p:spPr>
        <p:txBody>
          <a:bodyPr/>
          <a:lstStyle/>
          <a:p>
            <a:r>
              <a:rPr lang="en-US" dirty="0"/>
              <a:t>UNCLASSIFIED</a:t>
            </a:r>
          </a:p>
        </p:txBody>
      </p:sp>
      <p:sp>
        <p:nvSpPr>
          <p:cNvPr id="8"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lstStyle/>
          <a:p>
            <a:r>
              <a:rPr lang="en-US" dirty="0"/>
              <a:t>UNCLASSIFIED</a:t>
            </a:r>
          </a:p>
        </p:txBody>
      </p:sp>
      <p:pic>
        <p:nvPicPr>
          <p:cNvPr id="2" name="Picture 1"/>
          <p:cNvPicPr>
            <a:picLocks noChangeAspect="1"/>
          </p:cNvPicPr>
          <p:nvPr/>
        </p:nvPicPr>
        <p:blipFill>
          <a:blip r:embed="rId3"/>
          <a:stretch>
            <a:fillRect/>
          </a:stretch>
        </p:blipFill>
        <p:spPr>
          <a:xfrm>
            <a:off x="316871" y="2631984"/>
            <a:ext cx="3701879" cy="3633211"/>
          </a:xfrm>
          <a:prstGeom prst="rect">
            <a:avLst/>
          </a:prstGeom>
        </p:spPr>
      </p:pic>
      <p:sp>
        <p:nvSpPr>
          <p:cNvPr id="9" name="Content Placeholder 20">
            <a:extLst>
              <a:ext uri="{FF2B5EF4-FFF2-40B4-BE49-F238E27FC236}">
                <a16:creationId xmlns:a16="http://schemas.microsoft.com/office/drawing/2014/main" id="{BD6904F7-0745-4FBE-8D1F-BDC81D7E0D7B}"/>
              </a:ext>
            </a:extLst>
          </p:cNvPr>
          <p:cNvSpPr txBox="1">
            <a:spLocks/>
          </p:cNvSpPr>
          <p:nvPr/>
        </p:nvSpPr>
        <p:spPr>
          <a:xfrm>
            <a:off x="4018750" y="2631984"/>
            <a:ext cx="4496600" cy="34650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Recruitment: </a:t>
            </a:r>
            <a:r>
              <a:rPr lang="en-US" dirty="0"/>
              <a:t>Engaging the target, using a motivator such as money, ideology, blackmail, or ego</a:t>
            </a:r>
          </a:p>
          <a:p>
            <a:r>
              <a:rPr lang="en-US" b="1" dirty="0"/>
              <a:t>Handling: </a:t>
            </a:r>
            <a:r>
              <a:rPr lang="en-US" dirty="0"/>
              <a:t>Recruited target begins to provide sensitive or classified information</a:t>
            </a:r>
          </a:p>
          <a:p>
            <a:r>
              <a:rPr lang="en-US" b="1" dirty="0"/>
              <a:t>Termination: </a:t>
            </a:r>
            <a:r>
              <a:rPr lang="en-US" dirty="0"/>
              <a:t>Espionage activities come to an end</a:t>
            </a:r>
          </a:p>
        </p:txBody>
      </p:sp>
    </p:spTree>
    <p:extLst>
      <p:ext uri="{BB962C8B-B14F-4D97-AF65-F5344CB8AC3E}">
        <p14:creationId xmlns:p14="http://schemas.microsoft.com/office/powerpoint/2010/main" val="246805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BD6904F7-0745-4FBE-8D1F-BDC81D7E0D7B}"/>
              </a:ext>
            </a:extLst>
          </p:cNvPr>
          <p:cNvSpPr>
            <a:spLocks noGrp="1"/>
          </p:cNvSpPr>
          <p:nvPr>
            <p:ph idx="1"/>
          </p:nvPr>
        </p:nvSpPr>
        <p:spPr>
          <a:xfrm>
            <a:off x="583323" y="1181187"/>
            <a:ext cx="7886700" cy="5029200"/>
          </a:xfrm>
        </p:spPr>
        <p:txBody>
          <a:bodyPr>
            <a:noAutofit/>
          </a:bodyPr>
          <a:lstStyle/>
          <a:p>
            <a:pPr marL="0" indent="0">
              <a:buNone/>
            </a:pPr>
            <a:r>
              <a:rPr lang="en-US" altLang="en-US" b="1" dirty="0">
                <a:latin typeface="+mj-lt"/>
              </a:rPr>
              <a:t>Foreign Travel </a:t>
            </a:r>
            <a:endParaRPr lang="en-US" dirty="0"/>
          </a:p>
          <a:p>
            <a:r>
              <a:rPr lang="en-US" altLang="en-US" dirty="0"/>
              <a:t>Your risk of being a target of FIE is greater when you travel overseas</a:t>
            </a:r>
          </a:p>
          <a:p>
            <a:r>
              <a:rPr lang="en-US" altLang="en-US" dirty="0"/>
              <a:t>Be aware:</a:t>
            </a:r>
          </a:p>
          <a:p>
            <a:pPr lvl="1">
              <a:spcBef>
                <a:spcPts val="1000"/>
              </a:spcBef>
              <a:buSzPct val="80000"/>
              <a:buFont typeface="Courier New" panose="02070309020205020404" pitchFamily="49" charset="0"/>
              <a:buChar char="o"/>
            </a:pPr>
            <a:r>
              <a:rPr lang="en-US" altLang="en-US" sz="2000" dirty="0"/>
              <a:t>FIE have better access to you</a:t>
            </a:r>
          </a:p>
          <a:p>
            <a:pPr lvl="1">
              <a:spcBef>
                <a:spcPts val="1000"/>
              </a:spcBef>
              <a:buSzPct val="80000"/>
              <a:buFont typeface="Courier New" panose="02070309020205020404" pitchFamily="49" charset="0"/>
              <a:buChar char="o"/>
            </a:pPr>
            <a:r>
              <a:rPr lang="en-US" altLang="en-US" sz="2000" dirty="0"/>
              <a:t>FIE are not restricted by U.S. Laws</a:t>
            </a:r>
          </a:p>
          <a:p>
            <a:pPr lvl="1">
              <a:spcBef>
                <a:spcPts val="1000"/>
              </a:spcBef>
              <a:buSzPct val="80000"/>
              <a:buFont typeface="Courier New" panose="02070309020205020404" pitchFamily="49" charset="0"/>
              <a:buChar char="o"/>
            </a:pPr>
            <a:r>
              <a:rPr lang="en-US" altLang="en-US" sz="2000" dirty="0"/>
              <a:t>You are subject to local laws </a:t>
            </a:r>
          </a:p>
          <a:p>
            <a:pPr lvl="1">
              <a:spcBef>
                <a:spcPts val="1000"/>
              </a:spcBef>
              <a:buSzPct val="80000"/>
              <a:buFont typeface="Courier New" panose="02070309020205020404" pitchFamily="49" charset="0"/>
              <a:buChar char="o"/>
            </a:pPr>
            <a:r>
              <a:rPr lang="en-US" altLang="en-US" sz="2000" dirty="0"/>
              <a:t>Your personal devices transmit and store your personal information</a:t>
            </a:r>
          </a:p>
          <a:p>
            <a:pPr marL="0" indent="0">
              <a:buSzPct val="80000"/>
              <a:buNone/>
            </a:pPr>
            <a:endParaRPr lang="en-US" altLang="en-US" dirty="0"/>
          </a:p>
        </p:txBody>
      </p:sp>
      <p:sp>
        <p:nvSpPr>
          <p:cNvPr id="11" name="Slide Number Placeholder 10">
            <a:extLst>
              <a:ext uri="{FF2B5EF4-FFF2-40B4-BE49-F238E27FC236}">
                <a16:creationId xmlns:a16="http://schemas.microsoft.com/office/drawing/2014/main" id="{24B6EE5C-309F-4378-9858-DE28F91567C2}"/>
              </a:ext>
            </a:extLst>
          </p:cNvPr>
          <p:cNvSpPr>
            <a:spLocks noGrp="1"/>
          </p:cNvSpPr>
          <p:nvPr>
            <p:ph type="sldNum" sz="quarter" idx="12"/>
          </p:nvPr>
        </p:nvSpPr>
        <p:spPr/>
        <p:txBody>
          <a:bodyPr/>
          <a:lstStyle/>
          <a:p>
            <a:fld id="{B4935736-6DC4-47F4-9AC4-BE352C6182E9}" type="slidenum">
              <a:rPr lang="en-US" smtClean="0"/>
              <a:t>5</a:t>
            </a:fld>
            <a:endParaRPr lang="en-US" dirty="0"/>
          </a:p>
        </p:txBody>
      </p:sp>
      <p:sp>
        <p:nvSpPr>
          <p:cNvPr id="19" name="Title 18">
            <a:extLst>
              <a:ext uri="{FF2B5EF4-FFF2-40B4-BE49-F238E27FC236}">
                <a16:creationId xmlns:a16="http://schemas.microsoft.com/office/drawing/2014/main" id="{F9B55DB1-8280-4A2F-92D0-06BD320AC92B}"/>
              </a:ext>
            </a:extLst>
          </p:cNvPr>
          <p:cNvSpPr>
            <a:spLocks noGrp="1"/>
          </p:cNvSpPr>
          <p:nvPr>
            <p:ph type="title"/>
          </p:nvPr>
        </p:nvSpPr>
        <p:spPr>
          <a:xfrm>
            <a:off x="685800" y="230536"/>
            <a:ext cx="7138358" cy="543208"/>
          </a:xfrm>
        </p:spPr>
        <p:txBody>
          <a:bodyPr>
            <a:noAutofit/>
          </a:bodyPr>
          <a:lstStyle/>
          <a:p>
            <a:r>
              <a:rPr lang="en-US" dirty="0"/>
              <a:t>Vulnerability and Threat Awareness</a:t>
            </a:r>
          </a:p>
        </p:txBody>
      </p:sp>
      <p:sp>
        <p:nvSpPr>
          <p:cNvPr id="7"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470651"/>
            <a:ext cx="9144000" cy="307339"/>
          </a:xfrm>
        </p:spPr>
        <p:txBody>
          <a:bodyPr/>
          <a:lstStyle/>
          <a:p>
            <a:r>
              <a:rPr lang="en-US" dirty="0"/>
              <a:t>UNCLASSIFIED</a:t>
            </a:r>
          </a:p>
        </p:txBody>
      </p:sp>
      <p:sp>
        <p:nvSpPr>
          <p:cNvPr id="8"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lstStyle/>
          <a:p>
            <a:r>
              <a:rPr lang="en-US" dirty="0"/>
              <a:t>UNCLASSIFIED</a:t>
            </a:r>
          </a:p>
        </p:txBody>
      </p:sp>
      <p:sp>
        <p:nvSpPr>
          <p:cNvPr id="9" name="TextBox 8"/>
          <p:cNvSpPr txBox="1"/>
          <p:nvPr/>
        </p:nvSpPr>
        <p:spPr>
          <a:xfrm>
            <a:off x="555638" y="5266957"/>
            <a:ext cx="7912608" cy="830997"/>
          </a:xfrm>
          <a:prstGeom prst="rect">
            <a:avLst/>
          </a:prstGeom>
          <a:noFill/>
          <a:ln w="28575">
            <a:solidFill>
              <a:schemeClr val="accent6"/>
            </a:solidFill>
          </a:ln>
        </p:spPr>
        <p:txBody>
          <a:bodyPr wrap="square" rtlCol="0">
            <a:spAutoFit/>
          </a:bodyPr>
          <a:lstStyle/>
          <a:p>
            <a:pPr lvl="0" algn="ctr" defTabSz="914400">
              <a:defRPr/>
            </a:pPr>
            <a:r>
              <a:rPr lang="en-US" sz="2400" b="1" dirty="0">
                <a:solidFill>
                  <a:schemeClr val="accent3"/>
                </a:solidFill>
                <a:latin typeface="+mj-lt"/>
                <a:cs typeface="Arial" pitchFamily="34" charset="0"/>
              </a:rPr>
              <a:t>You are the first line of defense in protecting classified information and defense technologies!</a:t>
            </a:r>
          </a:p>
        </p:txBody>
      </p:sp>
    </p:spTree>
    <p:extLst>
      <p:ext uri="{BB962C8B-B14F-4D97-AF65-F5344CB8AC3E}">
        <p14:creationId xmlns:p14="http://schemas.microsoft.com/office/powerpoint/2010/main" val="907096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BD6904F7-0745-4FBE-8D1F-BDC81D7E0D7B}"/>
              </a:ext>
            </a:extLst>
          </p:cNvPr>
          <p:cNvSpPr>
            <a:spLocks noGrp="1"/>
          </p:cNvSpPr>
          <p:nvPr>
            <p:ph idx="1"/>
          </p:nvPr>
        </p:nvSpPr>
        <p:spPr>
          <a:xfrm>
            <a:off x="589052" y="1184885"/>
            <a:ext cx="7886700" cy="4107110"/>
          </a:xfrm>
        </p:spPr>
        <p:txBody>
          <a:bodyPr>
            <a:noAutofit/>
          </a:bodyPr>
          <a:lstStyle/>
          <a:p>
            <a:pPr marL="0" indent="0">
              <a:buNone/>
            </a:pPr>
            <a:r>
              <a:rPr lang="en-US" b="1" dirty="0">
                <a:latin typeface="+mj-lt"/>
              </a:rPr>
              <a:t>What You Know, Can Make You a Target!</a:t>
            </a:r>
            <a:endParaRPr lang="en-US" altLang="en-US" b="1" dirty="0">
              <a:latin typeface="+mj-lt"/>
            </a:endParaRPr>
          </a:p>
          <a:p>
            <a:r>
              <a:rPr lang="en-US" altLang="en-US" dirty="0"/>
              <a:t>Cleared contractors provide critical research and support to programs giving the United States an economic, technological, and military advantage</a:t>
            </a:r>
          </a:p>
          <a:p>
            <a:r>
              <a:rPr lang="en-US" altLang="en-US" dirty="0"/>
              <a:t>You have access to information that may be sought after by FIE, including:</a:t>
            </a:r>
          </a:p>
          <a:p>
            <a:pPr lvl="1">
              <a:spcBef>
                <a:spcPts val="1000"/>
              </a:spcBef>
              <a:buSzPct val="80000"/>
              <a:buFont typeface="Courier New" panose="02070309020205020404" pitchFamily="49" charset="0"/>
              <a:buChar char="o"/>
            </a:pPr>
            <a:r>
              <a:rPr lang="en-US" sz="2000" dirty="0"/>
              <a:t>Research, development, testing, and evaluation</a:t>
            </a:r>
          </a:p>
          <a:p>
            <a:pPr lvl="1">
              <a:spcBef>
                <a:spcPts val="1000"/>
              </a:spcBef>
              <a:buSzPct val="80000"/>
              <a:buFont typeface="Courier New" panose="02070309020205020404" pitchFamily="49" charset="0"/>
              <a:buChar char="o"/>
            </a:pPr>
            <a:r>
              <a:rPr lang="en-US" sz="2000" dirty="0"/>
              <a:t>Program milestones and specifications</a:t>
            </a:r>
          </a:p>
          <a:p>
            <a:pPr lvl="1">
              <a:spcBef>
                <a:spcPts val="1000"/>
              </a:spcBef>
              <a:buSzPct val="80000"/>
              <a:buFont typeface="Courier New" panose="02070309020205020404" pitchFamily="49" charset="0"/>
              <a:buChar char="o"/>
            </a:pPr>
            <a:r>
              <a:rPr lang="en-US" sz="2000" dirty="0"/>
              <a:t>Personnel (HR), logistics, facilities</a:t>
            </a:r>
          </a:p>
          <a:p>
            <a:pPr lvl="1">
              <a:spcBef>
                <a:spcPts val="1000"/>
              </a:spcBef>
              <a:buSzPct val="80000"/>
              <a:buFont typeface="Courier New" panose="02070309020205020404" pitchFamily="49" charset="0"/>
              <a:buChar char="o"/>
            </a:pPr>
            <a:r>
              <a:rPr lang="en-US" sz="2000" dirty="0"/>
              <a:t>System capabilities, security, and operations</a:t>
            </a:r>
          </a:p>
        </p:txBody>
      </p:sp>
      <p:sp>
        <p:nvSpPr>
          <p:cNvPr id="11" name="Slide Number Placeholder 10">
            <a:extLst>
              <a:ext uri="{FF2B5EF4-FFF2-40B4-BE49-F238E27FC236}">
                <a16:creationId xmlns:a16="http://schemas.microsoft.com/office/drawing/2014/main" id="{24B6EE5C-309F-4378-9858-DE28F91567C2}"/>
              </a:ext>
            </a:extLst>
          </p:cNvPr>
          <p:cNvSpPr>
            <a:spLocks noGrp="1"/>
          </p:cNvSpPr>
          <p:nvPr>
            <p:ph type="sldNum" sz="quarter" idx="12"/>
          </p:nvPr>
        </p:nvSpPr>
        <p:spPr/>
        <p:txBody>
          <a:bodyPr/>
          <a:lstStyle/>
          <a:p>
            <a:fld id="{B4935736-6DC4-47F4-9AC4-BE352C6182E9}" type="slidenum">
              <a:rPr lang="en-US" smtClean="0"/>
              <a:t>6</a:t>
            </a:fld>
            <a:endParaRPr lang="en-US" dirty="0"/>
          </a:p>
        </p:txBody>
      </p:sp>
      <p:sp>
        <p:nvSpPr>
          <p:cNvPr id="19" name="Title 18">
            <a:extLst>
              <a:ext uri="{FF2B5EF4-FFF2-40B4-BE49-F238E27FC236}">
                <a16:creationId xmlns:a16="http://schemas.microsoft.com/office/drawing/2014/main" id="{F9B55DB1-8280-4A2F-92D0-06BD320AC92B}"/>
              </a:ext>
            </a:extLst>
          </p:cNvPr>
          <p:cNvSpPr>
            <a:spLocks noGrp="1"/>
          </p:cNvSpPr>
          <p:nvPr>
            <p:ph type="title"/>
          </p:nvPr>
        </p:nvSpPr>
        <p:spPr>
          <a:xfrm>
            <a:off x="685800" y="217284"/>
            <a:ext cx="7138358" cy="543208"/>
          </a:xfrm>
        </p:spPr>
        <p:txBody>
          <a:bodyPr>
            <a:noAutofit/>
          </a:bodyPr>
          <a:lstStyle/>
          <a:p>
            <a:r>
              <a:rPr lang="en-US" dirty="0"/>
              <a:t>Vulnerability and Threat Awareness (Cont.)</a:t>
            </a:r>
          </a:p>
        </p:txBody>
      </p:sp>
      <p:sp>
        <p:nvSpPr>
          <p:cNvPr id="7"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470651"/>
            <a:ext cx="9144000" cy="307339"/>
          </a:xfrm>
        </p:spPr>
        <p:txBody>
          <a:bodyPr/>
          <a:lstStyle/>
          <a:p>
            <a:r>
              <a:rPr lang="en-US" dirty="0"/>
              <a:t>UNCLASSIFIED</a:t>
            </a:r>
          </a:p>
        </p:txBody>
      </p:sp>
      <p:sp>
        <p:nvSpPr>
          <p:cNvPr id="8"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lstStyle/>
          <a:p>
            <a:r>
              <a:rPr lang="en-US" dirty="0"/>
              <a:t>UNCLASSIFIED</a:t>
            </a:r>
          </a:p>
        </p:txBody>
      </p:sp>
    </p:spTree>
    <p:extLst>
      <p:ext uri="{BB962C8B-B14F-4D97-AF65-F5344CB8AC3E}">
        <p14:creationId xmlns:p14="http://schemas.microsoft.com/office/powerpoint/2010/main" val="3331941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BD6904F7-0745-4FBE-8D1F-BDC81D7E0D7B}"/>
              </a:ext>
            </a:extLst>
          </p:cNvPr>
          <p:cNvSpPr>
            <a:spLocks noGrp="1"/>
          </p:cNvSpPr>
          <p:nvPr>
            <p:ph idx="1"/>
          </p:nvPr>
        </p:nvSpPr>
        <p:spPr>
          <a:xfrm>
            <a:off x="579625" y="1178148"/>
            <a:ext cx="7886700" cy="5029200"/>
          </a:xfrm>
        </p:spPr>
        <p:txBody>
          <a:bodyPr>
            <a:noAutofit/>
          </a:bodyPr>
          <a:lstStyle/>
          <a:p>
            <a:pPr marL="0" indent="0">
              <a:buNone/>
            </a:pPr>
            <a:r>
              <a:rPr lang="en-US" b="1" dirty="0">
                <a:latin typeface="+mj-lt"/>
              </a:rPr>
              <a:t>Definition:</a:t>
            </a:r>
          </a:p>
          <a:p>
            <a:r>
              <a:rPr lang="en-US" dirty="0"/>
              <a:t>The acquisition of information from a person or group in a manner that does not disclose the intent of the interview or conversation</a:t>
            </a:r>
          </a:p>
          <a:p>
            <a:endParaRPr lang="en-US" dirty="0"/>
          </a:p>
          <a:p>
            <a:pPr marL="0" indent="0">
              <a:buNone/>
            </a:pPr>
            <a:r>
              <a:rPr lang="en-US" b="1" dirty="0">
                <a:latin typeface="+mj-lt"/>
              </a:rPr>
              <a:t>Methods:</a:t>
            </a:r>
          </a:p>
          <a:p>
            <a:r>
              <a:rPr lang="en-US" dirty="0"/>
              <a:t>Guided conversation</a:t>
            </a:r>
          </a:p>
          <a:p>
            <a:r>
              <a:rPr lang="en-US" dirty="0"/>
              <a:t>Quid Pro Quo</a:t>
            </a:r>
          </a:p>
          <a:p>
            <a:r>
              <a:rPr lang="en-US" dirty="0"/>
              <a:t>Flattery</a:t>
            </a:r>
          </a:p>
          <a:p>
            <a:r>
              <a:rPr lang="en-US" dirty="0"/>
              <a:t>Provocative statements</a:t>
            </a:r>
          </a:p>
          <a:p>
            <a:pPr marL="0" indent="0">
              <a:buSzPct val="80000"/>
              <a:buNone/>
            </a:pPr>
            <a:endParaRPr lang="en-US" dirty="0"/>
          </a:p>
        </p:txBody>
      </p:sp>
      <p:sp>
        <p:nvSpPr>
          <p:cNvPr id="11" name="Slide Number Placeholder 10">
            <a:extLst>
              <a:ext uri="{FF2B5EF4-FFF2-40B4-BE49-F238E27FC236}">
                <a16:creationId xmlns:a16="http://schemas.microsoft.com/office/drawing/2014/main" id="{24B6EE5C-309F-4378-9858-DE28F91567C2}"/>
              </a:ext>
            </a:extLst>
          </p:cNvPr>
          <p:cNvSpPr>
            <a:spLocks noGrp="1"/>
          </p:cNvSpPr>
          <p:nvPr>
            <p:ph type="sldNum" sz="quarter" idx="12"/>
          </p:nvPr>
        </p:nvSpPr>
        <p:spPr/>
        <p:txBody>
          <a:bodyPr/>
          <a:lstStyle/>
          <a:p>
            <a:fld id="{B4935736-6DC4-47F4-9AC4-BE352C6182E9}" type="slidenum">
              <a:rPr lang="en-US" smtClean="0"/>
              <a:t>7</a:t>
            </a:fld>
            <a:endParaRPr lang="en-US" dirty="0"/>
          </a:p>
        </p:txBody>
      </p:sp>
      <p:sp>
        <p:nvSpPr>
          <p:cNvPr id="19" name="Title 18">
            <a:extLst>
              <a:ext uri="{FF2B5EF4-FFF2-40B4-BE49-F238E27FC236}">
                <a16:creationId xmlns:a16="http://schemas.microsoft.com/office/drawing/2014/main" id="{F9B55DB1-8280-4A2F-92D0-06BD320AC92B}"/>
              </a:ext>
            </a:extLst>
          </p:cNvPr>
          <p:cNvSpPr>
            <a:spLocks noGrp="1"/>
          </p:cNvSpPr>
          <p:nvPr>
            <p:ph type="title"/>
          </p:nvPr>
        </p:nvSpPr>
        <p:spPr>
          <a:xfrm>
            <a:off x="685800" y="217284"/>
            <a:ext cx="7138358" cy="543208"/>
          </a:xfrm>
        </p:spPr>
        <p:txBody>
          <a:bodyPr>
            <a:noAutofit/>
          </a:bodyPr>
          <a:lstStyle/>
          <a:p>
            <a:r>
              <a:rPr lang="en-US" dirty="0"/>
              <a:t>Elicitation</a:t>
            </a:r>
          </a:p>
        </p:txBody>
      </p:sp>
      <p:sp>
        <p:nvSpPr>
          <p:cNvPr id="7"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470651"/>
            <a:ext cx="9144000" cy="307339"/>
          </a:xfrm>
        </p:spPr>
        <p:txBody>
          <a:bodyPr/>
          <a:lstStyle/>
          <a:p>
            <a:r>
              <a:rPr lang="en-US" dirty="0"/>
              <a:t>UNCLASSIFIED</a:t>
            </a:r>
          </a:p>
        </p:txBody>
      </p:sp>
      <p:sp>
        <p:nvSpPr>
          <p:cNvPr id="8"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noAutofit/>
          </a:bodyPr>
          <a:lstStyle/>
          <a:p>
            <a:r>
              <a:rPr lang="en-US" dirty="0"/>
              <a:t>UNCLASSIFIED</a:t>
            </a:r>
          </a:p>
        </p:txBody>
      </p:sp>
    </p:spTree>
    <p:extLst>
      <p:ext uri="{BB962C8B-B14F-4D97-AF65-F5344CB8AC3E}">
        <p14:creationId xmlns:p14="http://schemas.microsoft.com/office/powerpoint/2010/main" val="1775925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BD6904F7-0745-4FBE-8D1F-BDC81D7E0D7B}"/>
              </a:ext>
            </a:extLst>
          </p:cNvPr>
          <p:cNvSpPr>
            <a:spLocks noGrp="1"/>
          </p:cNvSpPr>
          <p:nvPr>
            <p:ph idx="1"/>
          </p:nvPr>
        </p:nvSpPr>
        <p:spPr>
          <a:xfrm>
            <a:off x="589052" y="1178148"/>
            <a:ext cx="5462599" cy="5029200"/>
          </a:xfrm>
        </p:spPr>
        <p:txBody>
          <a:bodyPr>
            <a:noAutofit/>
          </a:bodyPr>
          <a:lstStyle/>
          <a:p>
            <a:pPr marL="0" indent="0">
              <a:buNone/>
            </a:pPr>
            <a:r>
              <a:rPr lang="en-US" b="1" dirty="0">
                <a:latin typeface="+mj-lt"/>
              </a:rPr>
              <a:t>Techniques that can be used to collect your information</a:t>
            </a:r>
          </a:p>
          <a:p>
            <a:pPr lvl="0"/>
            <a:r>
              <a:rPr lang="en-US" dirty="0"/>
              <a:t>Cyber</a:t>
            </a:r>
          </a:p>
          <a:p>
            <a:pPr lvl="1">
              <a:buFont typeface="Courier New" panose="02070309020205020404" pitchFamily="49" charset="0"/>
              <a:buChar char="o"/>
            </a:pPr>
            <a:r>
              <a:rPr lang="en-US" sz="2000" dirty="0"/>
              <a:t>Email Intercepts</a:t>
            </a:r>
          </a:p>
          <a:p>
            <a:pPr lvl="1">
              <a:buFont typeface="Courier New" panose="02070309020205020404" pitchFamily="49" charset="0"/>
              <a:buChar char="o"/>
            </a:pPr>
            <a:r>
              <a:rPr lang="en-US" sz="2000" dirty="0"/>
              <a:t>Tracking activity via ATM transactions and Internet usage at Internet kiosks and Wi-Fi access points</a:t>
            </a:r>
          </a:p>
          <a:p>
            <a:pPr lvl="1">
              <a:buFont typeface="Courier New" panose="02070309020205020404" pitchFamily="49" charset="0"/>
              <a:buChar char="o"/>
            </a:pPr>
            <a:r>
              <a:rPr lang="en-US" sz="2000" dirty="0"/>
              <a:t>Unauthorized access to or theft of electronic devices and installation of malicious software at customs or hotel</a:t>
            </a:r>
          </a:p>
          <a:p>
            <a:r>
              <a:rPr lang="en-US" dirty="0"/>
              <a:t>Personal or Impersonal</a:t>
            </a:r>
          </a:p>
          <a:p>
            <a:pPr lvl="1">
              <a:buFont typeface="Courier New" panose="02070309020205020404" pitchFamily="49" charset="0"/>
              <a:buChar char="o"/>
            </a:pPr>
            <a:r>
              <a:rPr lang="en-US" sz="2000" dirty="0"/>
              <a:t>Recording of telephone conversations</a:t>
            </a:r>
          </a:p>
          <a:p>
            <a:pPr lvl="1">
              <a:buFont typeface="Courier New" panose="02070309020205020404" pitchFamily="49" charset="0"/>
              <a:buChar char="o"/>
            </a:pPr>
            <a:r>
              <a:rPr lang="en-US" sz="2000" dirty="0"/>
              <a:t>Hotel room and safe intrusions</a:t>
            </a:r>
          </a:p>
          <a:p>
            <a:pPr lvl="1">
              <a:buFont typeface="Courier New" panose="02070309020205020404" pitchFamily="49" charset="0"/>
              <a:buChar char="o"/>
            </a:pPr>
            <a:r>
              <a:rPr lang="en-US" sz="2000" dirty="0"/>
              <a:t>Enhanced interviews by customs officials</a:t>
            </a:r>
          </a:p>
          <a:p>
            <a:pPr lvl="1">
              <a:buFont typeface="Courier New" panose="02070309020205020404" pitchFamily="49" charset="0"/>
              <a:buChar char="o"/>
            </a:pPr>
            <a:r>
              <a:rPr lang="en-US" sz="2000" dirty="0"/>
              <a:t>Surveillance: Bugged hotel rooms or airline cabins</a:t>
            </a:r>
          </a:p>
          <a:p>
            <a:pPr marL="0" indent="0">
              <a:buSzPct val="80000"/>
              <a:buNone/>
            </a:pPr>
            <a:endParaRPr lang="en-US" dirty="0"/>
          </a:p>
        </p:txBody>
      </p:sp>
      <p:sp>
        <p:nvSpPr>
          <p:cNvPr id="11" name="Slide Number Placeholder 10">
            <a:extLst>
              <a:ext uri="{FF2B5EF4-FFF2-40B4-BE49-F238E27FC236}">
                <a16:creationId xmlns:a16="http://schemas.microsoft.com/office/drawing/2014/main" id="{24B6EE5C-309F-4378-9858-DE28F91567C2}"/>
              </a:ext>
            </a:extLst>
          </p:cNvPr>
          <p:cNvSpPr>
            <a:spLocks noGrp="1"/>
          </p:cNvSpPr>
          <p:nvPr>
            <p:ph type="sldNum" sz="quarter" idx="12"/>
          </p:nvPr>
        </p:nvSpPr>
        <p:spPr/>
        <p:txBody>
          <a:bodyPr/>
          <a:lstStyle/>
          <a:p>
            <a:fld id="{B4935736-6DC4-47F4-9AC4-BE352C6182E9}" type="slidenum">
              <a:rPr lang="en-US" smtClean="0"/>
              <a:t>8</a:t>
            </a:fld>
            <a:endParaRPr lang="en-US" dirty="0"/>
          </a:p>
        </p:txBody>
      </p:sp>
      <p:sp>
        <p:nvSpPr>
          <p:cNvPr id="19" name="Title 18">
            <a:extLst>
              <a:ext uri="{FF2B5EF4-FFF2-40B4-BE49-F238E27FC236}">
                <a16:creationId xmlns:a16="http://schemas.microsoft.com/office/drawing/2014/main" id="{F9B55DB1-8280-4A2F-92D0-06BD320AC92B}"/>
              </a:ext>
            </a:extLst>
          </p:cNvPr>
          <p:cNvSpPr>
            <a:spLocks noGrp="1"/>
          </p:cNvSpPr>
          <p:nvPr>
            <p:ph type="title"/>
          </p:nvPr>
        </p:nvSpPr>
        <p:spPr>
          <a:xfrm>
            <a:off x="685800" y="217284"/>
            <a:ext cx="7138358" cy="543208"/>
          </a:xfrm>
        </p:spPr>
        <p:txBody>
          <a:bodyPr>
            <a:noAutofit/>
          </a:bodyPr>
          <a:lstStyle/>
          <a:p>
            <a:r>
              <a:rPr lang="en-US" dirty="0"/>
              <a:t>Elicitation</a:t>
            </a:r>
          </a:p>
        </p:txBody>
      </p:sp>
      <p:sp>
        <p:nvSpPr>
          <p:cNvPr id="7"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470651"/>
            <a:ext cx="9144000" cy="307339"/>
          </a:xfrm>
        </p:spPr>
        <p:txBody>
          <a:bodyPr/>
          <a:lstStyle/>
          <a:p>
            <a:r>
              <a:rPr lang="en-US" dirty="0"/>
              <a:t>UNCLASSIFIED</a:t>
            </a:r>
          </a:p>
        </p:txBody>
      </p:sp>
      <p:sp>
        <p:nvSpPr>
          <p:cNvPr id="8"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noAutofit/>
          </a:bodyPr>
          <a:lstStyle/>
          <a:p>
            <a:r>
              <a:rPr lang="en-US" dirty="0"/>
              <a:t>UNCLASSIFIED</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6228522" y="2729949"/>
            <a:ext cx="2648778" cy="1716590"/>
          </a:xfrm>
          <a:prstGeom prst="rect">
            <a:avLst/>
          </a:prstGeom>
        </p:spPr>
      </p:pic>
    </p:spTree>
    <p:extLst>
      <p:ext uri="{BB962C8B-B14F-4D97-AF65-F5344CB8AC3E}">
        <p14:creationId xmlns:p14="http://schemas.microsoft.com/office/powerpoint/2010/main" val="696725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BD6904F7-0745-4FBE-8D1F-BDC81D7E0D7B}"/>
              </a:ext>
            </a:extLst>
          </p:cNvPr>
          <p:cNvSpPr>
            <a:spLocks noGrp="1"/>
          </p:cNvSpPr>
          <p:nvPr>
            <p:ph idx="1"/>
          </p:nvPr>
        </p:nvSpPr>
        <p:spPr>
          <a:xfrm>
            <a:off x="587791" y="1179526"/>
            <a:ext cx="7886700" cy="5029200"/>
          </a:xfrm>
        </p:spPr>
        <p:txBody>
          <a:bodyPr wrap="none">
            <a:noAutofit/>
          </a:bodyPr>
          <a:lstStyle/>
          <a:p>
            <a:pPr marL="0" indent="0">
              <a:buNone/>
            </a:pPr>
            <a:r>
              <a:rPr lang="en-US" b="1" dirty="0">
                <a:latin typeface="+mj-lt"/>
              </a:rPr>
              <a:t>Techniques (cont.):</a:t>
            </a:r>
          </a:p>
          <a:p>
            <a:pPr lvl="0"/>
            <a:r>
              <a:rPr lang="en-US" dirty="0">
                <a:latin typeface="+mn-lt"/>
              </a:rPr>
              <a:t>“Honeypot traps</a:t>
            </a:r>
            <a:r>
              <a:rPr lang="en-US" sz="1200" dirty="0">
                <a:latin typeface="+mn-lt"/>
              </a:rPr>
              <a:t>”</a:t>
            </a:r>
          </a:p>
          <a:p>
            <a:pPr marL="0" lvl="0" indent="0">
              <a:buNone/>
            </a:pPr>
            <a:r>
              <a:rPr lang="en-US" sz="1200" dirty="0">
                <a:latin typeface="+mn-lt"/>
              </a:rPr>
              <a:t>	</a:t>
            </a:r>
            <a:r>
              <a:rPr lang="en-US" sz="1200" b="0" i="0" dirty="0">
                <a:solidFill>
                  <a:srgbClr val="202122"/>
                </a:solidFill>
                <a:effectLst/>
                <a:latin typeface="+mn-lt"/>
              </a:rPr>
              <a:t>In espionage terminology, </a:t>
            </a:r>
            <a:r>
              <a:rPr lang="en-US" sz="1200" b="1" i="0" u="none" strike="noStrike" dirty="0">
                <a:solidFill>
                  <a:srgbClr val="3366CC"/>
                </a:solidFill>
                <a:effectLst/>
                <a:latin typeface="+mn-lt"/>
                <a:hlinkClick r:id="rId3" tooltip="Honeypot (espionage)"/>
              </a:rPr>
              <a:t>honeypot</a:t>
            </a:r>
            <a:r>
              <a:rPr lang="en-US" sz="1200" b="0" i="0" dirty="0">
                <a:solidFill>
                  <a:srgbClr val="202122"/>
                </a:solidFill>
                <a:effectLst/>
                <a:latin typeface="+mn-lt"/>
              </a:rPr>
              <a:t> and </a:t>
            </a:r>
            <a:r>
              <a:rPr lang="en-US" sz="1200" b="1" i="0" dirty="0">
                <a:solidFill>
                  <a:srgbClr val="202122"/>
                </a:solidFill>
                <a:effectLst/>
                <a:latin typeface="+mn-lt"/>
              </a:rPr>
              <a:t>honey trap</a:t>
            </a:r>
            <a:r>
              <a:rPr lang="en-US" sz="1200" b="0" i="0" dirty="0">
                <a:solidFill>
                  <a:srgbClr val="202122"/>
                </a:solidFill>
                <a:effectLst/>
                <a:latin typeface="+mn-lt"/>
              </a:rPr>
              <a:t> are terms for an operational practice involving </a:t>
            </a:r>
          </a:p>
          <a:p>
            <a:pPr marL="0" lvl="0" indent="0">
              <a:buNone/>
            </a:pPr>
            <a:r>
              <a:rPr lang="en-US" sz="1200" dirty="0">
                <a:solidFill>
                  <a:srgbClr val="202122"/>
                </a:solidFill>
                <a:latin typeface="+mn-lt"/>
              </a:rPr>
              <a:t>	</a:t>
            </a:r>
            <a:r>
              <a:rPr lang="en-US" sz="1200" b="0" i="0" dirty="0">
                <a:solidFill>
                  <a:srgbClr val="202122"/>
                </a:solidFill>
                <a:effectLst/>
                <a:latin typeface="+mn-lt"/>
              </a:rPr>
              <a:t>the use of a covert agent (usually female), to create a sexual or romantic relationship to compromise</a:t>
            </a:r>
          </a:p>
          <a:p>
            <a:pPr marL="0" lvl="0" indent="0">
              <a:buNone/>
            </a:pPr>
            <a:r>
              <a:rPr lang="en-US" sz="1200" dirty="0">
                <a:solidFill>
                  <a:srgbClr val="202122"/>
                </a:solidFill>
                <a:latin typeface="+mn-lt"/>
              </a:rPr>
              <a:t>	</a:t>
            </a:r>
            <a:r>
              <a:rPr lang="en-US" sz="1200" b="0" i="0" dirty="0">
                <a:solidFill>
                  <a:srgbClr val="202122"/>
                </a:solidFill>
                <a:effectLst/>
                <a:latin typeface="+mn-lt"/>
              </a:rPr>
              <a:t>a (usually male) target.</a:t>
            </a:r>
            <a:endParaRPr lang="en-US" sz="1200" dirty="0">
              <a:latin typeface="+mn-lt"/>
            </a:endParaRPr>
          </a:p>
          <a:p>
            <a:pPr lvl="0"/>
            <a:r>
              <a:rPr lang="en-US" dirty="0">
                <a:latin typeface="+mn-lt"/>
              </a:rPr>
              <a:t>Suspicious approaches at public forums/events</a:t>
            </a:r>
          </a:p>
          <a:p>
            <a:pPr lvl="0"/>
            <a:r>
              <a:rPr lang="en-US" dirty="0">
                <a:latin typeface="+mn-lt"/>
              </a:rPr>
              <a:t>Requests to transport items outside of </a:t>
            </a:r>
            <a:br>
              <a:rPr lang="en-US" dirty="0">
                <a:latin typeface="+mn-lt"/>
              </a:rPr>
            </a:br>
            <a:r>
              <a:rPr lang="en-US" dirty="0">
                <a:latin typeface="+mn-lt"/>
              </a:rPr>
              <a:t>the country</a:t>
            </a:r>
          </a:p>
          <a:p>
            <a:pPr lvl="0"/>
            <a:r>
              <a:rPr lang="en-US" dirty="0">
                <a:latin typeface="+mn-lt"/>
              </a:rPr>
              <a:t>Exploiting criminal activities</a:t>
            </a:r>
          </a:p>
          <a:p>
            <a:pPr lvl="0"/>
            <a:r>
              <a:rPr lang="en-US" dirty="0">
                <a:latin typeface="+mn-lt"/>
              </a:rPr>
              <a:t>Suspicious questioning </a:t>
            </a:r>
            <a:br>
              <a:rPr lang="en-US" dirty="0">
                <a:latin typeface="+mn-lt"/>
              </a:rPr>
            </a:br>
            <a:r>
              <a:rPr lang="en-US" dirty="0">
                <a:latin typeface="+mn-lt"/>
              </a:rPr>
              <a:t>by translators, guides, and </a:t>
            </a:r>
            <a:br>
              <a:rPr lang="en-US" dirty="0">
                <a:latin typeface="+mn-lt"/>
              </a:rPr>
            </a:br>
            <a:r>
              <a:rPr lang="en-US" dirty="0">
                <a:latin typeface="+mn-lt"/>
              </a:rPr>
              <a:t>taxi drivers</a:t>
            </a:r>
          </a:p>
          <a:p>
            <a:endParaRPr lang="en-US" dirty="0"/>
          </a:p>
        </p:txBody>
      </p:sp>
      <p:sp>
        <p:nvSpPr>
          <p:cNvPr id="11" name="Slide Number Placeholder 10">
            <a:extLst>
              <a:ext uri="{FF2B5EF4-FFF2-40B4-BE49-F238E27FC236}">
                <a16:creationId xmlns:a16="http://schemas.microsoft.com/office/drawing/2014/main" id="{24B6EE5C-309F-4378-9858-DE28F91567C2}"/>
              </a:ext>
            </a:extLst>
          </p:cNvPr>
          <p:cNvSpPr>
            <a:spLocks noGrp="1"/>
          </p:cNvSpPr>
          <p:nvPr>
            <p:ph type="sldNum" sz="quarter" idx="12"/>
          </p:nvPr>
        </p:nvSpPr>
        <p:spPr/>
        <p:txBody>
          <a:bodyPr/>
          <a:lstStyle/>
          <a:p>
            <a:fld id="{B4935736-6DC4-47F4-9AC4-BE352C6182E9}" type="slidenum">
              <a:rPr lang="en-US" smtClean="0"/>
              <a:t>9</a:t>
            </a:fld>
            <a:endParaRPr lang="en-US" dirty="0"/>
          </a:p>
        </p:txBody>
      </p:sp>
      <p:sp>
        <p:nvSpPr>
          <p:cNvPr id="19" name="Title 18">
            <a:extLst>
              <a:ext uri="{FF2B5EF4-FFF2-40B4-BE49-F238E27FC236}">
                <a16:creationId xmlns:a16="http://schemas.microsoft.com/office/drawing/2014/main" id="{F9B55DB1-8280-4A2F-92D0-06BD320AC92B}"/>
              </a:ext>
            </a:extLst>
          </p:cNvPr>
          <p:cNvSpPr>
            <a:spLocks noGrp="1"/>
          </p:cNvSpPr>
          <p:nvPr>
            <p:ph type="title"/>
          </p:nvPr>
        </p:nvSpPr>
        <p:spPr>
          <a:xfrm>
            <a:off x="685800" y="217284"/>
            <a:ext cx="7138358" cy="543208"/>
          </a:xfrm>
        </p:spPr>
        <p:txBody>
          <a:bodyPr>
            <a:noAutofit/>
          </a:bodyPr>
          <a:lstStyle/>
          <a:p>
            <a:r>
              <a:rPr lang="en-US" dirty="0"/>
              <a:t>Elicitation (Cont.)</a:t>
            </a:r>
          </a:p>
        </p:txBody>
      </p:sp>
      <p:sp>
        <p:nvSpPr>
          <p:cNvPr id="7" name="Footer Placeholder 7">
            <a:extLst>
              <a:ext uri="{FF2B5EF4-FFF2-40B4-BE49-F238E27FC236}">
                <a16:creationId xmlns:a16="http://schemas.microsoft.com/office/drawing/2014/main" id="{9A2342C1-8128-464A-917A-65F30DD3929D}"/>
              </a:ext>
            </a:extLst>
          </p:cNvPr>
          <p:cNvSpPr>
            <a:spLocks noGrp="1"/>
          </p:cNvSpPr>
          <p:nvPr>
            <p:ph type="ftr" sz="quarter" idx="11"/>
          </p:nvPr>
        </p:nvSpPr>
        <p:spPr>
          <a:xfrm>
            <a:off x="0" y="6470651"/>
            <a:ext cx="9144000" cy="307339"/>
          </a:xfrm>
        </p:spPr>
        <p:txBody>
          <a:bodyPr/>
          <a:lstStyle/>
          <a:p>
            <a:r>
              <a:rPr lang="en-US" dirty="0"/>
              <a:t>UNCLASSIFIED</a:t>
            </a:r>
          </a:p>
        </p:txBody>
      </p:sp>
      <p:sp>
        <p:nvSpPr>
          <p:cNvPr id="8" name="Text Placeholder 17">
            <a:extLst>
              <a:ext uri="{FF2B5EF4-FFF2-40B4-BE49-F238E27FC236}">
                <a16:creationId xmlns:a16="http://schemas.microsoft.com/office/drawing/2014/main" id="{4FF7428F-5E0E-4B6D-B576-E0E61BED5BD4}"/>
              </a:ext>
            </a:extLst>
          </p:cNvPr>
          <p:cNvSpPr>
            <a:spLocks noGrp="1"/>
          </p:cNvSpPr>
          <p:nvPr>
            <p:ph type="body" sz="quarter" idx="17"/>
          </p:nvPr>
        </p:nvSpPr>
        <p:spPr>
          <a:xfrm>
            <a:off x="0" y="-1"/>
            <a:ext cx="9144000" cy="331471"/>
          </a:xfrm>
        </p:spPr>
        <p:txBody>
          <a:bodyPr/>
          <a:lstStyle/>
          <a:p>
            <a:r>
              <a:rPr lang="en-US" dirty="0"/>
              <a:t>UNCLASSIFIED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1661" y="3908840"/>
            <a:ext cx="2671640" cy="1669775"/>
          </a:xfrm>
          <a:prstGeom prst="rect">
            <a:avLst/>
          </a:prstGeom>
        </p:spPr>
      </p:pic>
    </p:spTree>
    <p:extLst>
      <p:ext uri="{BB962C8B-B14F-4D97-AF65-F5344CB8AC3E}">
        <p14:creationId xmlns:p14="http://schemas.microsoft.com/office/powerpoint/2010/main" val="1933473851"/>
      </p:ext>
    </p:extLst>
  </p:cSld>
  <p:clrMapOvr>
    <a:masterClrMapping/>
  </p:clrMapOvr>
</p:sld>
</file>

<file path=ppt/theme/theme1.xml><?xml version="1.0" encoding="utf-8"?>
<a:theme xmlns:a="http://schemas.openxmlformats.org/drawingml/2006/main" name="Title and Section Heading">
  <a:themeElements>
    <a:clrScheme name="DCSA">
      <a:dk1>
        <a:sysClr val="windowText" lastClr="000000"/>
      </a:dk1>
      <a:lt1>
        <a:sysClr val="window" lastClr="FFFFFF"/>
      </a:lt1>
      <a:dk2>
        <a:srgbClr val="001F3B"/>
      </a:dk2>
      <a:lt2>
        <a:srgbClr val="E7E6E6"/>
      </a:lt2>
      <a:accent1>
        <a:srgbClr val="277AAC"/>
      </a:accent1>
      <a:accent2>
        <a:srgbClr val="F5D01D"/>
      </a:accent2>
      <a:accent3>
        <a:srgbClr val="658D96"/>
      </a:accent3>
      <a:accent4>
        <a:srgbClr val="045264"/>
      </a:accent4>
      <a:accent5>
        <a:srgbClr val="77A378"/>
      </a:accent5>
      <a:accent6>
        <a:srgbClr val="D09A1F"/>
      </a:accent6>
      <a:hlink>
        <a:srgbClr val="0563C1"/>
      </a:hlink>
      <a:folHlink>
        <a:srgbClr val="954F72"/>
      </a:folHlink>
    </a:clrScheme>
    <a:fontScheme name="DCSA Word Docume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A83F7B0-3F8F-4203-AA2C-6EE943C09B91}" vid="{1E38EA7E-F546-43F1-9E5E-46CF429E7AB1}"/>
    </a:ext>
  </a:extLst>
</a:theme>
</file>

<file path=ppt/theme/theme2.xml><?xml version="1.0" encoding="utf-8"?>
<a:theme xmlns:a="http://schemas.openxmlformats.org/drawingml/2006/main" name="Body Slides">
  <a:themeElements>
    <a:clrScheme name="DCSA">
      <a:dk1>
        <a:sysClr val="windowText" lastClr="000000"/>
      </a:dk1>
      <a:lt1>
        <a:sysClr val="window" lastClr="FFFFFF"/>
      </a:lt1>
      <a:dk2>
        <a:srgbClr val="001F3B"/>
      </a:dk2>
      <a:lt2>
        <a:srgbClr val="E7E6E6"/>
      </a:lt2>
      <a:accent1>
        <a:srgbClr val="277AAC"/>
      </a:accent1>
      <a:accent2>
        <a:srgbClr val="F5D01D"/>
      </a:accent2>
      <a:accent3>
        <a:srgbClr val="658D96"/>
      </a:accent3>
      <a:accent4>
        <a:srgbClr val="045264"/>
      </a:accent4>
      <a:accent5>
        <a:srgbClr val="77A378"/>
      </a:accent5>
      <a:accent6>
        <a:srgbClr val="D09A1F"/>
      </a:accent6>
      <a:hlink>
        <a:srgbClr val="0563C1"/>
      </a:hlink>
      <a:folHlink>
        <a:srgbClr val="954F72"/>
      </a:folHlink>
    </a:clrScheme>
    <a:fontScheme name="DCSA Word Document">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A83F7B0-3F8F-4203-AA2C-6EE943C09B91}" vid="{1B2D22FD-A5F9-4FF0-A388-C2D3C50523E5}"/>
    </a:ext>
  </a:extLst>
</a:theme>
</file>

<file path=ppt/theme/theme3.xml><?xml version="1.0" encoding="utf-8"?>
<a:theme xmlns:a="http://schemas.openxmlformats.org/drawingml/2006/main" name="Body Slides-No Footer">
  <a:themeElements>
    <a:clrScheme name="DCSA">
      <a:dk1>
        <a:sysClr val="windowText" lastClr="000000"/>
      </a:dk1>
      <a:lt1>
        <a:sysClr val="window" lastClr="FFFFFF"/>
      </a:lt1>
      <a:dk2>
        <a:srgbClr val="001F3B"/>
      </a:dk2>
      <a:lt2>
        <a:srgbClr val="E7E6E6"/>
      </a:lt2>
      <a:accent1>
        <a:srgbClr val="277AAC"/>
      </a:accent1>
      <a:accent2>
        <a:srgbClr val="F5D01D"/>
      </a:accent2>
      <a:accent3>
        <a:srgbClr val="658D96"/>
      </a:accent3>
      <a:accent4>
        <a:srgbClr val="045264"/>
      </a:accent4>
      <a:accent5>
        <a:srgbClr val="77A378"/>
      </a:accent5>
      <a:accent6>
        <a:srgbClr val="D09A1F"/>
      </a:accent6>
      <a:hlink>
        <a:srgbClr val="0563C1"/>
      </a:hlink>
      <a:folHlink>
        <a:srgbClr val="954F72"/>
      </a:folHlink>
    </a:clrScheme>
    <a:fontScheme name="DCSA Word Document">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A83F7B0-3F8F-4203-AA2C-6EE943C09B91}" vid="{64295E7C-A05B-4C6A-A561-782CB4CB6EA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6BF16A7F447F4D8DE7C09D6E32ABEA" ma:contentTypeVersion="0" ma:contentTypeDescription="Create a new document." ma:contentTypeScope="" ma:versionID="0c90b6b5d658952b2e0dc930478da85a">
  <xsd:schema xmlns:xsd="http://www.w3.org/2001/XMLSchema" xmlns:xs="http://www.w3.org/2001/XMLSchema" xmlns:p="http://schemas.microsoft.com/office/2006/metadata/properties" targetNamespace="http://schemas.microsoft.com/office/2006/metadata/properties" ma:root="true" ma:fieldsID="202966ba8d32a290a7062263c7e5b65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C15108-60A0-438D-B319-B8F235C274B1}">
  <ds:schemaRefs>
    <ds:schemaRef ds:uri="http://schemas.microsoft.com/sharepoint/v3/contenttype/forms"/>
  </ds:schemaRefs>
</ds:datastoreItem>
</file>

<file path=customXml/itemProps2.xml><?xml version="1.0" encoding="utf-8"?>
<ds:datastoreItem xmlns:ds="http://schemas.openxmlformats.org/officeDocument/2006/customXml" ds:itemID="{A06CA673-41DF-4D0C-8A20-606456C0D513}">
  <ds:schemaRefs>
    <ds:schemaRef ds:uri="http://purl.org/dc/elements/1.1/"/>
    <ds:schemaRef ds:uri="http://purl.org/dc/term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06AD45A9-B145-47C6-9AF0-4E34035264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DCSA_PPT Template 4x3_Classification_111219</Template>
  <TotalTime>14773</TotalTime>
  <Words>1924</Words>
  <Application>Microsoft Office PowerPoint</Application>
  <PresentationFormat>On-screen Show (4:3)</PresentationFormat>
  <Paragraphs>308</Paragraphs>
  <Slides>24</Slides>
  <Notes>24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Calibri</vt:lpstr>
      <vt:lpstr>Calibri Light</vt:lpstr>
      <vt:lpstr>Courier New</vt:lpstr>
      <vt:lpstr>Title and Section Heading</vt:lpstr>
      <vt:lpstr>Body Slides</vt:lpstr>
      <vt:lpstr>Body Slides-No Footer</vt:lpstr>
      <vt:lpstr>DCSA Foreign Travel Briefing </vt:lpstr>
      <vt:lpstr>Agenda</vt:lpstr>
      <vt:lpstr>Foreign Intelligence Entities</vt:lpstr>
      <vt:lpstr>Foreign Intelligence Entities (Cont.)</vt:lpstr>
      <vt:lpstr>Vulnerability and Threat Awareness</vt:lpstr>
      <vt:lpstr>Vulnerability and Threat Awareness (Cont.)</vt:lpstr>
      <vt:lpstr>Elicitation</vt:lpstr>
      <vt:lpstr>Elicitation</vt:lpstr>
      <vt:lpstr>Elicitation (Cont.)</vt:lpstr>
      <vt:lpstr>Elicitation (Cont.)</vt:lpstr>
      <vt:lpstr>Countering Elicitation</vt:lpstr>
      <vt:lpstr>Countering Elicitation (Cont.)</vt:lpstr>
      <vt:lpstr>Local Laws</vt:lpstr>
      <vt:lpstr>Crime, Arrest, and Detention</vt:lpstr>
      <vt:lpstr>Crime, Arrest, and Detention (Cont.)</vt:lpstr>
      <vt:lpstr>Information Security</vt:lpstr>
      <vt:lpstr>Information Security (Cont.)</vt:lpstr>
      <vt:lpstr>Information Security (Cont.)</vt:lpstr>
      <vt:lpstr>Personal Safety</vt:lpstr>
      <vt:lpstr>Personal Safety (Cont.)</vt:lpstr>
      <vt:lpstr>Personal Safety (Cont.)</vt:lpstr>
      <vt:lpstr>Before You Go</vt:lpstr>
      <vt:lpstr>Once You’ve Returned</vt:lpstr>
      <vt:lpstr>Questions?</vt:lpstr>
    </vt:vector>
  </TitlesOfParts>
  <Company>Defense Counter Intelligence and Security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Sweeny, William, A, CIV, DCSA</dc:creator>
  <cp:lastModifiedBy>Pamela Selvy</cp:lastModifiedBy>
  <cp:revision>418</cp:revision>
  <cp:lastPrinted>2019-04-11T15:59:39Z</cp:lastPrinted>
  <dcterms:created xsi:type="dcterms:W3CDTF">2020-05-05T17:30:14Z</dcterms:created>
  <dcterms:modified xsi:type="dcterms:W3CDTF">2023-04-19T18:14:36Z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0x010100EA6BF16A7F447F4D8DE7C09D6E32ABEA</vt:lpwstr>
  </property>
</Properties>
</file>