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0" r:id="rId3"/>
    <p:sldId id="264" r:id="rId4"/>
    <p:sldId id="262" r:id="rId5"/>
    <p:sldId id="263" r:id="rId6"/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37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C6A65-3A47-464F-B19D-8BBE4ECC628F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3E987-B944-4BD3-8EFC-DFB9852332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5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E987-B944-4BD3-8EFC-DFB985233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8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E987-B944-4BD3-8EFC-DFB9852332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1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E987-B944-4BD3-8EFC-DFB9852332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5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E987-B944-4BD3-8EFC-DFB9852332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52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E987-B944-4BD3-8EFC-DFB9852332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1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8960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9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84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59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40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7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0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6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3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4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0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7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AA40-230C-48A6-9C06-1CC68BDF8FBC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83C2-6D67-4152-8A87-BEAA0FED1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31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a.gov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DSE\AppData\Local\Microsoft\Windows\Temporary Internet Files\Content.IE5\GE6QSMHE\MCj044170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081462"/>
            <a:ext cx="4038600" cy="27765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18976" y="2286000"/>
            <a:ext cx="49423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DSE, Inc. Travel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Expense Report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0" y="304800"/>
            <a:ext cx="1913059" cy="16746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137159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Travel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524000"/>
            <a:ext cx="7765322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>
                <a:latin typeface="Comic Sans MS" pitchFamily="66" charset="0"/>
              </a:rPr>
              <a:t>GSA allowed per diem lodging rate covers the hotel room rate without taxes, add the taxes on the “Additional AUTHORIZED Exception” line.</a:t>
            </a:r>
            <a:endParaRPr lang="en-US" dirty="0"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If hotel room is more than GSA rate:</a:t>
            </a:r>
          </a:p>
          <a:p>
            <a:pPr lvl="1"/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You must provide justification with documentation</a:t>
            </a:r>
          </a:p>
          <a:p>
            <a:pPr lvl="1"/>
            <a:r>
              <a:rPr lang="en-US" sz="2800" dirty="0">
                <a:latin typeface="Comic Sans MS" pitchFamily="66" charset="0"/>
              </a:rPr>
              <a:t>Customers will not honor overages on per diem lodging without documentation</a:t>
            </a:r>
          </a:p>
          <a:p>
            <a:pPr marL="457200" lvl="1" indent="0">
              <a:buNone/>
            </a:pPr>
            <a:endParaRPr lang="en-US" sz="2600" dirty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DSE\AppData\Local\Microsoft\Windows\Temporary Internet Files\Content.IE5\GE6QSMHE\MCj044170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486400"/>
            <a:ext cx="13716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762000"/>
            <a:ext cx="7764463" cy="5562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Mileage rate and GSA per diem rates need to be current</a:t>
            </a:r>
          </a:p>
          <a:p>
            <a:pPr marL="0" indent="0">
              <a:buNone/>
            </a:pPr>
            <a:r>
              <a:rPr lang="en-US" sz="3600" dirty="0">
                <a:latin typeface="Comic Sans MS" pitchFamily="66" charset="0"/>
              </a:rPr>
              <a:t>       - </a:t>
            </a:r>
            <a:r>
              <a:rPr lang="en-US" sz="2900" dirty="0">
                <a:latin typeface="Comic Sans MS" pitchFamily="66" charset="0"/>
              </a:rPr>
              <a:t>website:   www.gsa.gov</a:t>
            </a:r>
            <a:endParaRPr lang="en-US" dirty="0"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DSE Requirements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DSE  is required by contract to submit expense reports, and receipts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Any required travel and customer approval must also be submitted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Failure to comply can result in non-reimbursement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1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1783522"/>
          </a:xfrm>
        </p:spPr>
        <p:txBody>
          <a:bodyPr>
            <a:normAutofit/>
          </a:bodyPr>
          <a:lstStyle/>
          <a:p>
            <a:r>
              <a:rPr lang="en-US" sz="3600" dirty="0"/>
              <a:t>Items for Page 1 of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347" y="1676400"/>
            <a:ext cx="7925253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          </a:t>
            </a:r>
          </a:p>
          <a:p>
            <a:pPr marL="0" indent="0">
              <a:buNone/>
            </a:pPr>
            <a:r>
              <a:rPr lang="en-US" b="1" dirty="0"/>
              <a:t>All items that are billable to customer:</a:t>
            </a:r>
          </a:p>
          <a:p>
            <a:r>
              <a:rPr lang="en-US" dirty="0"/>
              <a:t>Airfare</a:t>
            </a:r>
          </a:p>
          <a:p>
            <a:r>
              <a:rPr lang="en-US" dirty="0"/>
              <a:t>Hotel (Max allowable obtained from </a:t>
            </a:r>
            <a:r>
              <a:rPr lang="en-US" dirty="0">
                <a:hlinkClick r:id="rId2"/>
              </a:rPr>
              <a:t>www.gsa.gov</a:t>
            </a:r>
            <a:r>
              <a:rPr lang="en-US" dirty="0"/>
              <a:t>)</a:t>
            </a:r>
          </a:p>
          <a:p>
            <a:r>
              <a:rPr lang="en-US" dirty="0"/>
              <a:t>Authorized Exception (Hotel taxes)</a:t>
            </a:r>
          </a:p>
          <a:p>
            <a:r>
              <a:rPr lang="en-US" dirty="0"/>
              <a:t>Car Rental</a:t>
            </a:r>
          </a:p>
          <a:p>
            <a:r>
              <a:rPr lang="en-US" dirty="0"/>
              <a:t>Mileage (PV if used)</a:t>
            </a:r>
          </a:p>
          <a:p>
            <a:r>
              <a:rPr lang="en-US" dirty="0"/>
              <a:t>Tolls/Gasoline/Parking</a:t>
            </a:r>
          </a:p>
          <a:p>
            <a:r>
              <a:rPr lang="en-US" dirty="0"/>
              <a:t> M&amp;IE Per Diem  (obtained from www.gsa.gov)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6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Page 2 of Expense Report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700" y="1981200"/>
            <a:ext cx="7848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u="sng" dirty="0"/>
              <a:t>Any</a:t>
            </a:r>
            <a:r>
              <a:rPr lang="en-US" sz="2400" dirty="0"/>
              <a:t> expense that was charged using the company AMEX</a:t>
            </a:r>
          </a:p>
          <a:p>
            <a:endParaRPr lang="en-US" sz="2400" dirty="0"/>
          </a:p>
          <a:p>
            <a:r>
              <a:rPr lang="en-US" sz="2400" dirty="0"/>
              <a:t> (you can get a report from AMEX website for all charges for your card for the time period)</a:t>
            </a:r>
          </a:p>
        </p:txBody>
      </p:sp>
    </p:spTree>
    <p:extLst>
      <p:ext uri="{BB962C8B-B14F-4D97-AF65-F5344CB8AC3E}">
        <p14:creationId xmlns:p14="http://schemas.microsoft.com/office/powerpoint/2010/main" val="297784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8655" t="17231" r="19692" b="7048"/>
          <a:stretch>
            <a:fillRect/>
          </a:stretch>
        </p:blipFill>
        <p:spPr bwMode="auto">
          <a:xfrm>
            <a:off x="304800" y="3810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Common Errors Sheet1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1143000"/>
            <a:ext cx="3048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1676400"/>
            <a:ext cx="1447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" y="1752600"/>
            <a:ext cx="1447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90600" y="1066800"/>
            <a:ext cx="1447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11430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Missing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11430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Missing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17526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Missing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1752600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Wrong Rate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0" y="2971800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Wrong Rate</a:t>
            </a:r>
          </a:p>
        </p:txBody>
      </p:sp>
      <p:sp>
        <p:nvSpPr>
          <p:cNvPr id="15" name="Oval 14"/>
          <p:cNvSpPr/>
          <p:nvPr/>
        </p:nvSpPr>
        <p:spPr>
          <a:xfrm>
            <a:off x="2438400" y="2895600"/>
            <a:ext cx="1447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C:\Users\DSE\AppData\Local\Microsoft\Windows\Temporary Internet Files\Content.IE5\GE6QSMHE\MCj044170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30952" t="14476" r="40000" b="45143"/>
          <a:stretch>
            <a:fillRect/>
          </a:stretch>
        </p:blipFill>
        <p:spPr bwMode="auto">
          <a:xfrm>
            <a:off x="381000" y="381000"/>
            <a:ext cx="464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4648200" y="2362200"/>
            <a:ext cx="2514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514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Not Carried to Sheet1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914400"/>
            <a:ext cx="2514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48200" y="990600"/>
            <a:ext cx="2141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Charged on Amex</a:t>
            </a:r>
          </a:p>
          <a:p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Missing here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886200" y="1371600"/>
            <a:ext cx="6858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886200" y="2209800"/>
            <a:ext cx="9906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9600" y="228600"/>
            <a:ext cx="3616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Common Errors Sheet2</a:t>
            </a:r>
          </a:p>
        </p:txBody>
      </p:sp>
      <p:pic>
        <p:nvPicPr>
          <p:cNvPr id="11" name="Picture 10" descr="C:\Users\DSE\AppData\Local\Microsoft\Windows\Temporary Internet Files\Content.IE5\GE6QSMHE\MCj044170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1400" y="3810000"/>
            <a:ext cx="3581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         Summary of Errors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152400" y="2895600"/>
            <a:ext cx="8991601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omic Sans MS" pitchFamily="66" charset="0"/>
              </a:rPr>
              <a:t>Missing Data – Employee Name, To/From Location, Trip Title, Dates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Incorrect rates -  GSA per diem rates; personal auto mileage rates 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AMEX charges not carried over to sheet1 or missing from sheet2 (All amounts charged on AMEX must be listed on page 2)</a:t>
            </a:r>
          </a:p>
          <a:p>
            <a:endParaRPr lang="en-US" dirty="0"/>
          </a:p>
        </p:txBody>
      </p:sp>
      <p:pic>
        <p:nvPicPr>
          <p:cNvPr id="4" name="Picture 3" descr="C:\Users\DSE\AppData\Local\Microsoft\Windows\Temporary Internet Files\Content.IE5\GE6QSMHE\MCj044170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993" y="127114"/>
            <a:ext cx="46482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151</TotalTime>
  <Words>295</Words>
  <Application>Microsoft Office PowerPoint</Application>
  <PresentationFormat>On-screen Show (4:3)</PresentationFormat>
  <Paragraphs>55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Comic Sans MS</vt:lpstr>
      <vt:lpstr>Rockwell</vt:lpstr>
      <vt:lpstr>Damask</vt:lpstr>
      <vt:lpstr>PowerPoint Presentation</vt:lpstr>
      <vt:lpstr>Travel Rules</vt:lpstr>
      <vt:lpstr>PowerPoint Presentation</vt:lpstr>
      <vt:lpstr>Items for Page 1 of Expense Report</vt:lpstr>
      <vt:lpstr>Items for Page 2 of Expense Report</vt:lpstr>
      <vt:lpstr>PowerPoint Presentation</vt:lpstr>
      <vt:lpstr>PowerPoint Presentation</vt:lpstr>
      <vt:lpstr>          Summary of Errors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 Selvy</dc:creator>
  <cp:lastModifiedBy>Phyllis Zerhusen</cp:lastModifiedBy>
  <cp:revision>25</cp:revision>
  <dcterms:created xsi:type="dcterms:W3CDTF">2009-12-28T20:26:53Z</dcterms:created>
  <dcterms:modified xsi:type="dcterms:W3CDTF">2019-07-18T18:01:02Z</dcterms:modified>
</cp:coreProperties>
</file>